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Corbel"/>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jB+avOi4ra8Ii+V19Psjm0brb9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rbel-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rbel-italic.fntdata"/><Relationship Id="rId30" Type="http://schemas.openxmlformats.org/officeDocument/2006/relationships/font" Target="fonts/Corbel-bold.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Corbel-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b73aacc1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b73aacc14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db73aacc14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Font typeface="Corbel"/>
              <a:buChar char="●"/>
            </a:pPr>
            <a:r>
              <a:rPr lang="en-US">
                <a:latin typeface="Corbel"/>
                <a:ea typeface="Corbel"/>
                <a:cs typeface="Corbel"/>
                <a:sym typeface="Corbel"/>
              </a:rPr>
              <a:t>Excess moisture also forms</a:t>
            </a:r>
            <a:endParaRPr>
              <a:latin typeface="Arial"/>
              <a:ea typeface="Arial"/>
              <a:cs typeface="Arial"/>
              <a:sym typeface="Arial"/>
            </a:endParaRPr>
          </a:p>
          <a:p>
            <a:pPr indent="-317500" lvl="1" marL="914400" rtl="0" algn="l">
              <a:spcBef>
                <a:spcPts val="0"/>
              </a:spcBef>
              <a:spcAft>
                <a:spcPts val="0"/>
              </a:spcAft>
              <a:buClr>
                <a:schemeClr val="dk1"/>
              </a:buClr>
              <a:buSzPts val="1400"/>
              <a:buFont typeface="Corbel"/>
              <a:buChar char="○"/>
            </a:pPr>
            <a:r>
              <a:rPr lang="en-US">
                <a:latin typeface="Corbel"/>
                <a:ea typeface="Corbel"/>
                <a:cs typeface="Corbel"/>
                <a:sym typeface="Corbel"/>
              </a:rPr>
              <a:t>Fungus</a:t>
            </a:r>
            <a:endParaRPr>
              <a:latin typeface="Arial"/>
              <a:ea typeface="Arial"/>
              <a:cs typeface="Arial"/>
              <a:sym typeface="Arial"/>
            </a:endParaRPr>
          </a:p>
          <a:p>
            <a:pPr indent="-317500" lvl="1" marL="914400" rtl="0" algn="l">
              <a:spcBef>
                <a:spcPts val="0"/>
              </a:spcBef>
              <a:spcAft>
                <a:spcPts val="0"/>
              </a:spcAft>
              <a:buClr>
                <a:schemeClr val="dk1"/>
              </a:buClr>
              <a:buSzPts val="1400"/>
              <a:buFont typeface="Corbel"/>
              <a:buChar char="○"/>
            </a:pPr>
            <a:r>
              <a:rPr lang="en-US">
                <a:latin typeface="Corbel"/>
                <a:ea typeface="Corbel"/>
                <a:cs typeface="Corbel"/>
                <a:sym typeface="Corbel"/>
              </a:rPr>
              <a:t>Mold</a:t>
            </a:r>
            <a:endParaRPr>
              <a:latin typeface="Arial"/>
              <a:ea typeface="Arial"/>
              <a:cs typeface="Arial"/>
              <a:sym typeface="Arial"/>
            </a:endParaRPr>
          </a:p>
          <a:p>
            <a:pPr indent="-317500" lvl="1" marL="914400" rtl="0" algn="l">
              <a:spcBef>
                <a:spcPts val="0"/>
              </a:spcBef>
              <a:spcAft>
                <a:spcPts val="0"/>
              </a:spcAft>
              <a:buClr>
                <a:schemeClr val="dk1"/>
              </a:buClr>
              <a:buSzPts val="1400"/>
              <a:buFont typeface="Corbel"/>
              <a:buChar char="○"/>
            </a:pPr>
            <a:r>
              <a:rPr lang="en-US">
                <a:latin typeface="Corbel"/>
                <a:ea typeface="Corbel"/>
                <a:cs typeface="Corbel"/>
                <a:sym typeface="Corbel"/>
              </a:rPr>
              <a:t>Macro-organisms</a:t>
            </a:r>
            <a:endParaRPr>
              <a:latin typeface="Arial"/>
              <a:ea typeface="Arial"/>
              <a:cs typeface="Arial"/>
              <a:sym typeface="Arial"/>
            </a:endParaRPr>
          </a:p>
          <a:p>
            <a:pPr indent="-317500" lvl="1" marL="914400" rtl="0" algn="l">
              <a:spcBef>
                <a:spcPts val="0"/>
              </a:spcBef>
              <a:spcAft>
                <a:spcPts val="0"/>
              </a:spcAft>
              <a:buClr>
                <a:schemeClr val="dk1"/>
              </a:buClr>
              <a:buSzPts val="1400"/>
              <a:buFont typeface="Corbel"/>
              <a:buChar char="○"/>
            </a:pPr>
            <a:r>
              <a:rPr lang="en-US">
                <a:latin typeface="Corbel"/>
                <a:ea typeface="Corbel"/>
                <a:cs typeface="Corbel"/>
                <a:sym typeface="Corbel"/>
              </a:rPr>
              <a:t>Hemp biomass rendering it useless for oil production</a:t>
            </a:r>
            <a:endParaRPr>
              <a:latin typeface="Corbel"/>
              <a:ea typeface="Corbel"/>
              <a:cs typeface="Corbel"/>
              <a:sym typeface="Corbel"/>
            </a:endParaRPr>
          </a:p>
          <a:p>
            <a:pPr indent="0" lvl="0" marL="0" rtl="0" algn="l">
              <a:spcBef>
                <a:spcPts val="0"/>
              </a:spcBef>
              <a:spcAft>
                <a:spcPts val="0"/>
              </a:spcAft>
              <a:buNone/>
            </a:pPr>
            <a:r>
              <a:t/>
            </a:r>
            <a:endParaRPr/>
          </a:p>
        </p:txBody>
      </p:sp>
      <p:sp>
        <p:nvSpPr>
          <p:cNvPr id="147" name="Google Shape;14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b73aacc1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b73aacc14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db73aacc14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lnSpc>
                <a:spcPct val="90000"/>
              </a:lnSpc>
              <a:spcBef>
                <a:spcPts val="0"/>
              </a:spcBef>
              <a:spcAft>
                <a:spcPts val="0"/>
              </a:spcAft>
              <a:buSzPts val="1400"/>
              <a:buFont typeface="Corbel"/>
              <a:buChar char="●"/>
            </a:pPr>
            <a:r>
              <a:rPr lang="en-US">
                <a:latin typeface="Corbel"/>
                <a:ea typeface="Corbel"/>
                <a:cs typeface="Corbel"/>
                <a:sym typeface="Corbel"/>
              </a:rPr>
              <a:t>The pollination season begins about 4 to 5 weeks after females’ flower which will be  read by the Pollination Monitoring System</a:t>
            </a:r>
            <a:endParaRPr>
              <a:latin typeface="Corbel"/>
              <a:ea typeface="Corbel"/>
              <a:cs typeface="Corbel"/>
              <a:sym typeface="Corbel"/>
            </a:endParaRPr>
          </a:p>
        </p:txBody>
      </p:sp>
      <p:sp>
        <p:nvSpPr>
          <p:cNvPr id="179" name="Google Shape;1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0"/>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0"/>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rgbClr val="FFFFFF"/>
              </a:buClr>
              <a:buSzPts val="7200"/>
              <a:buFont typeface="Corbel"/>
              <a:buNone/>
              <a:defRPr b="1" sz="720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0"/>
          <p:cNvSpPr txBox="1"/>
          <p:nvPr>
            <p:ph idx="1" type="subTitle"/>
          </p:nvPr>
        </p:nvSpPr>
        <p:spPr>
          <a:xfrm>
            <a:off x="1709530" y="3869634"/>
            <a:ext cx="8767860" cy="138816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400"/>
              </a:spcBef>
              <a:spcAft>
                <a:spcPts val="0"/>
              </a:spcAft>
              <a:buSzPts val="1760"/>
              <a:buNone/>
              <a:defRPr sz="2200">
                <a:solidFill>
                  <a:srgbClr val="FFFFFF"/>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p:txBody>
      </p:sp>
      <p:sp>
        <p:nvSpPr>
          <p:cNvPr id="20" name="Google Shape;20;p30"/>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0"/>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FFFFFF"/>
                </a:solidFill>
                <a:latin typeface="Corbel"/>
                <a:ea typeface="Corbel"/>
                <a:cs typeface="Corbel"/>
                <a:sym typeface="Corbel"/>
              </a:defRPr>
            </a:lvl1pPr>
            <a:lvl2pPr indent="0" lvl="1" marL="0" algn="r">
              <a:spcBef>
                <a:spcPts val="0"/>
              </a:spcBef>
              <a:buNone/>
              <a:defRPr b="0" i="0" sz="1200" u="none" cap="none" strike="noStrike">
                <a:solidFill>
                  <a:srgbClr val="FFFFFF"/>
                </a:solidFill>
                <a:latin typeface="Corbel"/>
                <a:ea typeface="Corbel"/>
                <a:cs typeface="Corbel"/>
                <a:sym typeface="Corbel"/>
              </a:defRPr>
            </a:lvl2pPr>
            <a:lvl3pPr indent="0" lvl="2" marL="0" algn="r">
              <a:spcBef>
                <a:spcPts val="0"/>
              </a:spcBef>
              <a:buNone/>
              <a:defRPr b="0" i="0" sz="1200" u="none" cap="none" strike="noStrike">
                <a:solidFill>
                  <a:srgbClr val="FFFFFF"/>
                </a:solidFill>
                <a:latin typeface="Corbel"/>
                <a:ea typeface="Corbel"/>
                <a:cs typeface="Corbel"/>
                <a:sym typeface="Corbel"/>
              </a:defRPr>
            </a:lvl3pPr>
            <a:lvl4pPr indent="0" lvl="3" marL="0" algn="r">
              <a:spcBef>
                <a:spcPts val="0"/>
              </a:spcBef>
              <a:buNone/>
              <a:defRPr b="0" i="0" sz="1200" u="none" cap="none" strike="noStrike">
                <a:solidFill>
                  <a:srgbClr val="FFFFFF"/>
                </a:solidFill>
                <a:latin typeface="Corbel"/>
                <a:ea typeface="Corbel"/>
                <a:cs typeface="Corbel"/>
                <a:sym typeface="Corbel"/>
              </a:defRPr>
            </a:lvl4pPr>
            <a:lvl5pPr indent="0" lvl="4" marL="0" algn="r">
              <a:spcBef>
                <a:spcPts val="0"/>
              </a:spcBef>
              <a:buNone/>
              <a:defRPr b="0" i="0" sz="1200" u="none" cap="none" strike="noStrike">
                <a:solidFill>
                  <a:srgbClr val="FFFFFF"/>
                </a:solidFill>
                <a:latin typeface="Corbel"/>
                <a:ea typeface="Corbel"/>
                <a:cs typeface="Corbel"/>
                <a:sym typeface="Corbel"/>
              </a:defRPr>
            </a:lvl5pPr>
            <a:lvl6pPr indent="0" lvl="5" marL="0" algn="r">
              <a:spcBef>
                <a:spcPts val="0"/>
              </a:spcBef>
              <a:buNone/>
              <a:defRPr b="0" i="0" sz="1200" u="none" cap="none" strike="noStrike">
                <a:solidFill>
                  <a:srgbClr val="FFFFFF"/>
                </a:solidFill>
                <a:latin typeface="Corbel"/>
                <a:ea typeface="Corbel"/>
                <a:cs typeface="Corbel"/>
                <a:sym typeface="Corbel"/>
              </a:defRPr>
            </a:lvl6pPr>
            <a:lvl7pPr indent="0" lvl="6" marL="0" algn="r">
              <a:spcBef>
                <a:spcPts val="0"/>
              </a:spcBef>
              <a:buNone/>
              <a:defRPr b="0" i="0" sz="1200" u="none" cap="none" strike="noStrike">
                <a:solidFill>
                  <a:srgbClr val="FFFFFF"/>
                </a:solidFill>
                <a:latin typeface="Corbel"/>
                <a:ea typeface="Corbel"/>
                <a:cs typeface="Corbel"/>
                <a:sym typeface="Corbel"/>
              </a:defRPr>
            </a:lvl7pPr>
            <a:lvl8pPr indent="0" lvl="7" marL="0" algn="r">
              <a:spcBef>
                <a:spcPts val="0"/>
              </a:spcBef>
              <a:buNone/>
              <a:defRPr b="0" i="0" sz="1200" u="none" cap="none" strike="noStrike">
                <a:solidFill>
                  <a:srgbClr val="FFFFFF"/>
                </a:solidFill>
                <a:latin typeface="Corbel"/>
                <a:ea typeface="Corbel"/>
                <a:cs typeface="Corbel"/>
                <a:sym typeface="Corbel"/>
              </a:defRPr>
            </a:lvl8pPr>
            <a:lvl9pPr indent="0" lvl="8" marL="0" algn="r">
              <a:spcBef>
                <a:spcPts val="0"/>
              </a:spcBef>
              <a:buNone/>
              <a:defRPr b="0" i="0" sz="1200" u="none" cap="none" strike="noStrike">
                <a:solidFill>
                  <a:srgbClr val="FFFFFF"/>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30"/>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41"/>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41"/>
          <p:cNvSpPr txBox="1"/>
          <p:nvPr>
            <p:ph idx="1" type="body"/>
          </p:nvPr>
        </p:nvSpPr>
        <p:spPr>
          <a:xfrm rot="5400000">
            <a:off x="4060136" y="-859735"/>
            <a:ext cx="4038600" cy="9872871"/>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79" name="Google Shape;79;p4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42"/>
          <p:cNvSpPr txBox="1"/>
          <p:nvPr>
            <p:ph type="title"/>
          </p:nvPr>
        </p:nvSpPr>
        <p:spPr>
          <a:xfrm rot="5400000">
            <a:off x="7181850" y="2305050"/>
            <a:ext cx="5410200" cy="23241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42"/>
          <p:cNvSpPr txBox="1"/>
          <p:nvPr>
            <p:ph idx="1" type="body"/>
          </p:nvPr>
        </p:nvSpPr>
        <p:spPr>
          <a:xfrm rot="5400000">
            <a:off x="2152650" y="-247650"/>
            <a:ext cx="5410200" cy="74295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85" name="Google Shape;85;p4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34"/>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lvl1pPr lvl="0" algn="ctr">
              <a:lnSpc>
                <a:spcPct val="85000"/>
              </a:lnSpc>
              <a:spcBef>
                <a:spcPts val="0"/>
              </a:spcBef>
              <a:spcAft>
                <a:spcPts val="0"/>
              </a:spcAft>
              <a:buClr>
                <a:schemeClr val="accent1"/>
              </a:buClr>
              <a:buSzPts val="7200"/>
              <a:buFont typeface="Corbel"/>
              <a:buNone/>
              <a:defRPr b="0"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34"/>
          <p:cNvSpPr txBox="1"/>
          <p:nvPr>
            <p:ph idx="1" type="body"/>
          </p:nvPr>
        </p:nvSpPr>
        <p:spPr>
          <a:xfrm>
            <a:off x="1709928" y="4154520"/>
            <a:ext cx="8769096" cy="1363806"/>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400"/>
              </a:spcBef>
              <a:spcAft>
                <a:spcPts val="0"/>
              </a:spcAft>
              <a:buSzPts val="1760"/>
              <a:buNone/>
              <a:defRPr sz="2200">
                <a:solidFill>
                  <a:schemeClr val="accent1"/>
                </a:solidFill>
              </a:defRPr>
            </a:lvl1pPr>
            <a:lvl2pPr indent="-228600" lvl="1" marL="914400" algn="l">
              <a:lnSpc>
                <a:spcPct val="90000"/>
              </a:lnSpc>
              <a:spcBef>
                <a:spcPts val="200"/>
              </a:spcBef>
              <a:spcAft>
                <a:spcPts val="0"/>
              </a:spcAft>
              <a:buSzPts val="1440"/>
              <a:buNone/>
              <a:defRPr sz="1800">
                <a:solidFill>
                  <a:schemeClr val="lt1"/>
                </a:solidFill>
              </a:defRPr>
            </a:lvl2pPr>
            <a:lvl3pPr indent="-228600" lvl="2" marL="1371600" algn="l">
              <a:lnSpc>
                <a:spcPct val="90000"/>
              </a:lnSpc>
              <a:spcBef>
                <a:spcPts val="400"/>
              </a:spcBef>
              <a:spcAft>
                <a:spcPts val="0"/>
              </a:spcAft>
              <a:buSzPts val="1280"/>
              <a:buNone/>
              <a:defRPr sz="1600">
                <a:solidFill>
                  <a:schemeClr val="lt1"/>
                </a:solidFill>
              </a:defRPr>
            </a:lvl3pPr>
            <a:lvl4pPr indent="-228600" lvl="3" marL="1828800" algn="l">
              <a:lnSpc>
                <a:spcPct val="90000"/>
              </a:lnSpc>
              <a:spcBef>
                <a:spcPts val="400"/>
              </a:spcBef>
              <a:spcAft>
                <a:spcPts val="0"/>
              </a:spcAft>
              <a:buSzPts val="1120"/>
              <a:buNone/>
              <a:defRPr sz="1400">
                <a:solidFill>
                  <a:schemeClr val="lt1"/>
                </a:solidFill>
              </a:defRPr>
            </a:lvl4pPr>
            <a:lvl5pPr indent="-228600" lvl="4" marL="2286000" algn="l">
              <a:lnSpc>
                <a:spcPct val="90000"/>
              </a:lnSpc>
              <a:spcBef>
                <a:spcPts val="400"/>
              </a:spcBef>
              <a:spcAft>
                <a:spcPts val="0"/>
              </a:spcAft>
              <a:buSzPts val="1120"/>
              <a:buNone/>
              <a:defRPr sz="1400">
                <a:solidFill>
                  <a:schemeClr val="lt1"/>
                </a:solidFill>
              </a:defRPr>
            </a:lvl5pPr>
            <a:lvl6pPr indent="-228600" lvl="5" marL="2743200" algn="l">
              <a:lnSpc>
                <a:spcPct val="90000"/>
              </a:lnSpc>
              <a:spcBef>
                <a:spcPts val="400"/>
              </a:spcBef>
              <a:spcAft>
                <a:spcPts val="0"/>
              </a:spcAft>
              <a:buSzPts val="1120"/>
              <a:buNone/>
              <a:defRPr sz="1400">
                <a:solidFill>
                  <a:schemeClr val="lt1"/>
                </a:solidFill>
              </a:defRPr>
            </a:lvl6pPr>
            <a:lvl7pPr indent="-228600" lvl="6" marL="3200400" algn="l">
              <a:lnSpc>
                <a:spcPct val="90000"/>
              </a:lnSpc>
              <a:spcBef>
                <a:spcPts val="400"/>
              </a:spcBef>
              <a:spcAft>
                <a:spcPts val="0"/>
              </a:spcAft>
              <a:buSzPts val="1120"/>
              <a:buNone/>
              <a:defRPr sz="1400">
                <a:solidFill>
                  <a:schemeClr val="lt1"/>
                </a:solidFill>
              </a:defRPr>
            </a:lvl7pPr>
            <a:lvl8pPr indent="-228600" lvl="7" marL="3657600" algn="l">
              <a:lnSpc>
                <a:spcPct val="90000"/>
              </a:lnSpc>
              <a:spcBef>
                <a:spcPts val="400"/>
              </a:spcBef>
              <a:spcAft>
                <a:spcPts val="0"/>
              </a:spcAft>
              <a:buSzPts val="1120"/>
              <a:buNone/>
              <a:defRPr sz="1400">
                <a:solidFill>
                  <a:schemeClr val="lt1"/>
                </a:solidFill>
              </a:defRPr>
            </a:lvl8pPr>
            <a:lvl9pPr indent="-228600" lvl="8" marL="4114800" algn="l">
              <a:lnSpc>
                <a:spcPct val="90000"/>
              </a:lnSpc>
              <a:spcBef>
                <a:spcPts val="400"/>
              </a:spcBef>
              <a:spcAft>
                <a:spcPts val="400"/>
              </a:spcAft>
              <a:buSzPts val="1120"/>
              <a:buNone/>
              <a:defRPr sz="1400">
                <a:solidFill>
                  <a:schemeClr val="lt1"/>
                </a:solidFill>
              </a:defRPr>
            </a:lvl9pPr>
          </a:lstStyle>
          <a:p/>
        </p:txBody>
      </p:sp>
      <p:sp>
        <p:nvSpPr>
          <p:cNvPr id="98" name="Google Shape;98;p34"/>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4"/>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1" name="Google Shape;101;p34"/>
          <p:cNvCxnSpPr/>
          <p:nvPr/>
        </p:nvCxnSpPr>
        <p:spPr>
          <a:xfrm>
            <a:off x="1981200" y="4020408"/>
            <a:ext cx="8229601" cy="0"/>
          </a:xfrm>
          <a:prstGeom prst="straightConnector1">
            <a:avLst/>
          </a:prstGeom>
          <a:noFill/>
          <a:ln cap="flat" cmpd="sng" w="10000">
            <a:solidFill>
              <a:schemeClr val="accent1"/>
            </a:solidFill>
            <a:prstDash val="solid"/>
            <a:round/>
            <a:headEnd len="sm" w="sm" type="none"/>
            <a:tailEnd len="sm" w="sm" type="none"/>
          </a:ln>
        </p:spPr>
      </p:cxn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 name="Shape 24"/>
        <p:cNvGrpSpPr/>
        <p:nvPr/>
      </p:nvGrpSpPr>
      <p:grpSpPr>
        <a:xfrm>
          <a:off x="0" y="0"/>
          <a:ext cx="0" cy="0"/>
          <a:chOff x="0" y="0"/>
          <a:chExt cx="0" cy="0"/>
        </a:xfrm>
      </p:grpSpPr>
      <p:sp>
        <p:nvSpPr>
          <p:cNvPr id="25" name="Google Shape;25;p31"/>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1"/>
          <p:cNvSpPr txBox="1"/>
          <p:nvPr>
            <p:ph idx="1" type="body"/>
          </p:nvPr>
        </p:nvSpPr>
        <p:spPr>
          <a:xfrm>
            <a:off x="5852159" y="1097280"/>
            <a:ext cx="5212080" cy="4663440"/>
          </a:xfrm>
          <a:prstGeom prst="rect">
            <a:avLst/>
          </a:prstGeom>
          <a:noFill/>
          <a:ln>
            <a:noFill/>
          </a:ln>
        </p:spPr>
        <p:txBody>
          <a:bodyPr anchorCtr="0" anchor="t" bIns="45700" lIns="91425" spcFirstLastPara="1" rIns="91425" wrap="square" tIns="45700">
            <a:normAutofit/>
          </a:bodyPr>
          <a:lstStyle>
            <a:lvl1pPr indent="-391160" lvl="0" marL="457200" algn="l">
              <a:lnSpc>
                <a:spcPct val="90000"/>
              </a:lnSpc>
              <a:spcBef>
                <a:spcPts val="1400"/>
              </a:spcBef>
              <a:spcAft>
                <a:spcPts val="0"/>
              </a:spcAft>
              <a:buSzPts val="2560"/>
              <a:buChar char="•"/>
              <a:defRPr sz="3200"/>
            </a:lvl1pPr>
            <a:lvl2pPr indent="-370840" lvl="1" marL="914400" algn="l">
              <a:lnSpc>
                <a:spcPct val="90000"/>
              </a:lnSpc>
              <a:spcBef>
                <a:spcPts val="200"/>
              </a:spcBef>
              <a:spcAft>
                <a:spcPts val="0"/>
              </a:spcAft>
              <a:buSzPts val="2240"/>
              <a:buChar char="•"/>
              <a:defRPr sz="2800"/>
            </a:lvl2pPr>
            <a:lvl3pPr indent="-350519" lvl="2" marL="1371600" algn="l">
              <a:lnSpc>
                <a:spcPct val="90000"/>
              </a:lnSpc>
              <a:spcBef>
                <a:spcPts val="400"/>
              </a:spcBef>
              <a:spcAft>
                <a:spcPts val="0"/>
              </a:spcAft>
              <a:buSzPts val="1920"/>
              <a:buChar char="•"/>
              <a:defRPr sz="2400"/>
            </a:lvl3pPr>
            <a:lvl4pPr indent="-330200" lvl="3" marL="1828800" algn="l">
              <a:lnSpc>
                <a:spcPct val="90000"/>
              </a:lnSpc>
              <a:spcBef>
                <a:spcPts val="400"/>
              </a:spcBef>
              <a:spcAft>
                <a:spcPts val="0"/>
              </a:spcAft>
              <a:buSzPts val="1600"/>
              <a:buChar char="•"/>
              <a:defRPr sz="2000"/>
            </a:lvl4pPr>
            <a:lvl5pPr indent="-330200" lvl="4" marL="2286000" algn="l">
              <a:lnSpc>
                <a:spcPct val="90000"/>
              </a:lnSpc>
              <a:spcBef>
                <a:spcPts val="400"/>
              </a:spcBef>
              <a:spcAft>
                <a:spcPts val="0"/>
              </a:spcAft>
              <a:buSzPts val="1600"/>
              <a:buChar char="•"/>
              <a:defRPr sz="2000"/>
            </a:lvl5pPr>
            <a:lvl6pPr indent="-330200" lvl="5" marL="2743200" algn="l">
              <a:lnSpc>
                <a:spcPct val="90000"/>
              </a:lnSpc>
              <a:spcBef>
                <a:spcPts val="400"/>
              </a:spcBef>
              <a:spcAft>
                <a:spcPts val="0"/>
              </a:spcAft>
              <a:buSzPts val="1600"/>
              <a:buChar char="•"/>
              <a:defRPr sz="2000"/>
            </a:lvl6pPr>
            <a:lvl7pPr indent="-330200" lvl="6" marL="3200400" algn="l">
              <a:lnSpc>
                <a:spcPct val="90000"/>
              </a:lnSpc>
              <a:spcBef>
                <a:spcPts val="400"/>
              </a:spcBef>
              <a:spcAft>
                <a:spcPts val="0"/>
              </a:spcAft>
              <a:buSzPts val="1600"/>
              <a:buChar char="•"/>
              <a:defRPr sz="2000"/>
            </a:lvl7pPr>
            <a:lvl8pPr indent="-330200" lvl="7" marL="3657600" algn="l">
              <a:lnSpc>
                <a:spcPct val="90000"/>
              </a:lnSpc>
              <a:spcBef>
                <a:spcPts val="400"/>
              </a:spcBef>
              <a:spcAft>
                <a:spcPts val="0"/>
              </a:spcAft>
              <a:buSzPts val="1600"/>
              <a:buChar char="•"/>
              <a:defRPr sz="2000"/>
            </a:lvl8pPr>
            <a:lvl9pPr indent="-330200" lvl="8" marL="4114800" algn="l">
              <a:lnSpc>
                <a:spcPct val="90000"/>
              </a:lnSpc>
              <a:spcBef>
                <a:spcPts val="400"/>
              </a:spcBef>
              <a:spcAft>
                <a:spcPts val="400"/>
              </a:spcAft>
              <a:buSzPts val="1600"/>
              <a:buChar char="•"/>
              <a:defRPr sz="2000"/>
            </a:lvl9pPr>
          </a:lstStyle>
          <a:p/>
        </p:txBody>
      </p:sp>
      <p:sp>
        <p:nvSpPr>
          <p:cNvPr id="27" name="Google Shape;27;p31"/>
          <p:cNvSpPr txBox="1"/>
          <p:nvPr>
            <p:ph idx="2" type="body"/>
          </p:nvPr>
        </p:nvSpPr>
        <p:spPr>
          <a:xfrm>
            <a:off x="1143000" y="2834640"/>
            <a:ext cx="3931920" cy="301752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28" name="Google Shape;28;p3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35"/>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5"/>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 name="Shape 35"/>
        <p:cNvGrpSpPr/>
        <p:nvPr/>
      </p:nvGrpSpPr>
      <p:grpSpPr>
        <a:xfrm>
          <a:off x="0" y="0"/>
          <a:ext cx="0" cy="0"/>
          <a:chOff x="0" y="0"/>
          <a:chExt cx="0" cy="0"/>
        </a:xfrm>
      </p:grpSpPr>
      <p:sp>
        <p:nvSpPr>
          <p:cNvPr id="36" name="Google Shape;36;p36"/>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6"/>
          <p:cNvSpPr/>
          <p:nvPr>
            <p:ph idx="2" type="pic"/>
          </p:nvPr>
        </p:nvSpPr>
        <p:spPr>
          <a:xfrm>
            <a:off x="5413248" y="1069847"/>
            <a:ext cx="6099048" cy="4800600"/>
          </a:xfrm>
          <a:prstGeom prst="rect">
            <a:avLst/>
          </a:prstGeom>
          <a:noFill/>
          <a:ln>
            <a:noFill/>
          </a:ln>
        </p:spPr>
        <p:txBody>
          <a:bodyPr anchorCtr="0" anchor="t" bIns="45700" lIns="274300" spcFirstLastPara="1" rIns="91425" wrap="square" tIns="182875">
            <a:normAutofit/>
          </a:bodyPr>
          <a:lstStyle>
            <a:lvl1pPr lvl="0" marR="0" rtl="0" algn="l">
              <a:lnSpc>
                <a:spcPct val="90000"/>
              </a:lnSpc>
              <a:spcBef>
                <a:spcPts val="1400"/>
              </a:spcBef>
              <a:spcAft>
                <a:spcPts val="0"/>
              </a:spcAft>
              <a:buClr>
                <a:schemeClr val="accent1"/>
              </a:buClr>
              <a:buSzPts val="2240"/>
              <a:buFont typeface="Corbel"/>
              <a:buNone/>
              <a:defRPr b="0" i="0" sz="2800" u="none" cap="none" strike="noStrike">
                <a:solidFill>
                  <a:schemeClr val="accent1"/>
                </a:solidFill>
                <a:latin typeface="Corbel"/>
                <a:ea typeface="Corbel"/>
                <a:cs typeface="Corbel"/>
                <a:sym typeface="Corbel"/>
              </a:defRPr>
            </a:lvl1pPr>
            <a:lvl2pPr lvl="1" marR="0" rtl="0" algn="l">
              <a:lnSpc>
                <a:spcPct val="90000"/>
              </a:lnSpc>
              <a:spcBef>
                <a:spcPts val="200"/>
              </a:spcBef>
              <a:spcAft>
                <a:spcPts val="0"/>
              </a:spcAft>
              <a:buClr>
                <a:schemeClr val="accent1"/>
              </a:buClr>
              <a:buSzPts val="2240"/>
              <a:buFont typeface="Corbel"/>
              <a:buNone/>
              <a:defRPr b="0" i="0" sz="2800" u="none" cap="none" strike="noStrike">
                <a:solidFill>
                  <a:schemeClr val="accent1"/>
                </a:solidFill>
                <a:latin typeface="Corbel"/>
                <a:ea typeface="Corbel"/>
                <a:cs typeface="Corbel"/>
                <a:sym typeface="Corbel"/>
              </a:defRPr>
            </a:lvl2pPr>
            <a:lvl3pPr lvl="2" marR="0" rtl="0" algn="l">
              <a:lnSpc>
                <a:spcPct val="90000"/>
              </a:lnSpc>
              <a:spcBef>
                <a:spcPts val="400"/>
              </a:spcBef>
              <a:spcAft>
                <a:spcPts val="0"/>
              </a:spcAft>
              <a:buClr>
                <a:schemeClr val="accent1"/>
              </a:buClr>
              <a:buSzPts val="1920"/>
              <a:buFont typeface="Corbel"/>
              <a:buNone/>
              <a:defRPr b="0" i="0" sz="2400" u="none" cap="none" strike="noStrike">
                <a:solidFill>
                  <a:schemeClr val="accent1"/>
                </a:solidFill>
                <a:latin typeface="Corbel"/>
                <a:ea typeface="Corbel"/>
                <a:cs typeface="Corbel"/>
                <a:sym typeface="Corbel"/>
              </a:defRPr>
            </a:lvl3pPr>
            <a:lvl4pPr lvl="3"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4pPr>
            <a:lvl5pPr lvl="4"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5pPr>
            <a:lvl6pPr lvl="5"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6pPr>
            <a:lvl7pPr lvl="6"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7pPr>
            <a:lvl8pPr lvl="7"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8pPr>
            <a:lvl9pPr lvl="8" marR="0" rtl="0" algn="l">
              <a:lnSpc>
                <a:spcPct val="90000"/>
              </a:lnSpc>
              <a:spcBef>
                <a:spcPts val="400"/>
              </a:spcBef>
              <a:spcAft>
                <a:spcPts val="40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9pPr>
          </a:lstStyle>
          <a:p/>
        </p:txBody>
      </p:sp>
      <p:sp>
        <p:nvSpPr>
          <p:cNvPr id="38" name="Google Shape;38;p36"/>
          <p:cNvSpPr txBox="1"/>
          <p:nvPr>
            <p:ph idx="1" type="body"/>
          </p:nvPr>
        </p:nvSpPr>
        <p:spPr>
          <a:xfrm>
            <a:off x="1143000" y="2834640"/>
            <a:ext cx="3931920" cy="2880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39" name="Google Shape;39;p36"/>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6"/>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 name="Shape 42"/>
        <p:cNvGrpSpPr/>
        <p:nvPr/>
      </p:nvGrpSpPr>
      <p:grpSpPr>
        <a:xfrm>
          <a:off x="0" y="0"/>
          <a:ext cx="0" cy="0"/>
          <a:chOff x="0" y="0"/>
          <a:chExt cx="0" cy="0"/>
        </a:xfrm>
      </p:grpSpPr>
      <p:sp>
        <p:nvSpPr>
          <p:cNvPr id="43" name="Google Shape;43;p37"/>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7"/>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45" name="Google Shape;45;p37"/>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7"/>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33"/>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lvl1pPr lvl="0" algn="ctr">
              <a:lnSpc>
                <a:spcPct val="85000"/>
              </a:lnSpc>
              <a:spcBef>
                <a:spcPts val="0"/>
              </a:spcBef>
              <a:spcAft>
                <a:spcPts val="0"/>
              </a:spcAft>
              <a:buClr>
                <a:schemeClr val="accent1"/>
              </a:buClr>
              <a:buSzPts val="7200"/>
              <a:buFont typeface="Corbel"/>
              <a:buNone/>
              <a:defRPr b="0"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33"/>
          <p:cNvSpPr txBox="1"/>
          <p:nvPr>
            <p:ph idx="1" type="body"/>
          </p:nvPr>
        </p:nvSpPr>
        <p:spPr>
          <a:xfrm>
            <a:off x="1709928" y="4154520"/>
            <a:ext cx="8769096" cy="1363806"/>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400"/>
              </a:spcBef>
              <a:spcAft>
                <a:spcPts val="0"/>
              </a:spcAft>
              <a:buSzPts val="1760"/>
              <a:buNone/>
              <a:defRPr sz="2200">
                <a:solidFill>
                  <a:schemeClr val="accent1"/>
                </a:solidFill>
              </a:defRPr>
            </a:lvl1pPr>
            <a:lvl2pPr indent="-228600" lvl="1" marL="914400" algn="l">
              <a:lnSpc>
                <a:spcPct val="90000"/>
              </a:lnSpc>
              <a:spcBef>
                <a:spcPts val="200"/>
              </a:spcBef>
              <a:spcAft>
                <a:spcPts val="0"/>
              </a:spcAft>
              <a:buSzPts val="1440"/>
              <a:buNone/>
              <a:defRPr sz="1800">
                <a:solidFill>
                  <a:srgbClr val="888888"/>
                </a:solidFill>
              </a:defRPr>
            </a:lvl2pPr>
            <a:lvl3pPr indent="-228600" lvl="2" marL="1371600" algn="l">
              <a:lnSpc>
                <a:spcPct val="90000"/>
              </a:lnSpc>
              <a:spcBef>
                <a:spcPts val="400"/>
              </a:spcBef>
              <a:spcAft>
                <a:spcPts val="0"/>
              </a:spcAft>
              <a:buSzPts val="1280"/>
              <a:buNone/>
              <a:defRPr sz="1600">
                <a:solidFill>
                  <a:srgbClr val="888888"/>
                </a:solidFill>
              </a:defRPr>
            </a:lvl3pPr>
            <a:lvl4pPr indent="-228600" lvl="3" marL="1828800" algn="l">
              <a:lnSpc>
                <a:spcPct val="90000"/>
              </a:lnSpc>
              <a:spcBef>
                <a:spcPts val="400"/>
              </a:spcBef>
              <a:spcAft>
                <a:spcPts val="0"/>
              </a:spcAft>
              <a:buSzPts val="1120"/>
              <a:buNone/>
              <a:defRPr sz="1400">
                <a:solidFill>
                  <a:srgbClr val="888888"/>
                </a:solidFill>
              </a:defRPr>
            </a:lvl4pPr>
            <a:lvl5pPr indent="-228600" lvl="4" marL="2286000" algn="l">
              <a:lnSpc>
                <a:spcPct val="90000"/>
              </a:lnSpc>
              <a:spcBef>
                <a:spcPts val="400"/>
              </a:spcBef>
              <a:spcAft>
                <a:spcPts val="0"/>
              </a:spcAft>
              <a:buSzPts val="1120"/>
              <a:buNone/>
              <a:defRPr sz="1400">
                <a:solidFill>
                  <a:srgbClr val="888888"/>
                </a:solidFill>
              </a:defRPr>
            </a:lvl5pPr>
            <a:lvl6pPr indent="-228600" lvl="5" marL="2743200" algn="l">
              <a:lnSpc>
                <a:spcPct val="90000"/>
              </a:lnSpc>
              <a:spcBef>
                <a:spcPts val="400"/>
              </a:spcBef>
              <a:spcAft>
                <a:spcPts val="0"/>
              </a:spcAft>
              <a:buSzPts val="1120"/>
              <a:buNone/>
              <a:defRPr sz="1400">
                <a:solidFill>
                  <a:srgbClr val="888888"/>
                </a:solidFill>
              </a:defRPr>
            </a:lvl6pPr>
            <a:lvl7pPr indent="-228600" lvl="6" marL="3200400" algn="l">
              <a:lnSpc>
                <a:spcPct val="90000"/>
              </a:lnSpc>
              <a:spcBef>
                <a:spcPts val="400"/>
              </a:spcBef>
              <a:spcAft>
                <a:spcPts val="0"/>
              </a:spcAft>
              <a:buSzPts val="1120"/>
              <a:buNone/>
              <a:defRPr sz="1400">
                <a:solidFill>
                  <a:srgbClr val="888888"/>
                </a:solidFill>
              </a:defRPr>
            </a:lvl7pPr>
            <a:lvl8pPr indent="-228600" lvl="7" marL="3657600" algn="l">
              <a:lnSpc>
                <a:spcPct val="90000"/>
              </a:lnSpc>
              <a:spcBef>
                <a:spcPts val="400"/>
              </a:spcBef>
              <a:spcAft>
                <a:spcPts val="0"/>
              </a:spcAft>
              <a:buSzPts val="1120"/>
              <a:buNone/>
              <a:defRPr sz="1400">
                <a:solidFill>
                  <a:srgbClr val="888888"/>
                </a:solidFill>
              </a:defRPr>
            </a:lvl8pPr>
            <a:lvl9pPr indent="-228600" lvl="8" marL="4114800" algn="l">
              <a:lnSpc>
                <a:spcPct val="90000"/>
              </a:lnSpc>
              <a:spcBef>
                <a:spcPts val="400"/>
              </a:spcBef>
              <a:spcAft>
                <a:spcPts val="400"/>
              </a:spcAft>
              <a:buSzPts val="1120"/>
              <a:buNone/>
              <a:defRPr sz="1400">
                <a:solidFill>
                  <a:srgbClr val="888888"/>
                </a:solidFill>
              </a:defRPr>
            </a:lvl9pPr>
          </a:lstStyle>
          <a:p/>
        </p:txBody>
      </p:sp>
      <p:sp>
        <p:nvSpPr>
          <p:cNvPr id="51" name="Google Shape;51;p33"/>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4" name="Google Shape;54;p33"/>
          <p:cNvCxnSpPr/>
          <p:nvPr/>
        </p:nvCxnSpPr>
        <p:spPr>
          <a:xfrm>
            <a:off x="1981200" y="4020408"/>
            <a:ext cx="8229601" cy="0"/>
          </a:xfrm>
          <a:prstGeom prst="straightConnector1">
            <a:avLst/>
          </a:prstGeom>
          <a:noFill/>
          <a:ln cap="flat" cmpd="sng" w="10000">
            <a:solidFill>
              <a:schemeClr val="accent1"/>
            </a:solidFill>
            <a:prstDash val="solid"/>
            <a:round/>
            <a:headEnd len="sm" w="sm" type="none"/>
            <a:tailEnd len="sm" w="sm" type="none"/>
          </a:ln>
        </p:spPr>
      </p:cxn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38"/>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38"/>
          <p:cNvSpPr txBox="1"/>
          <p:nvPr>
            <p:ph idx="1" type="body"/>
          </p:nvPr>
        </p:nvSpPr>
        <p:spPr>
          <a:xfrm>
            <a:off x="1143000" y="2057399"/>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58" name="Google Shape;58;p38"/>
          <p:cNvSpPr txBox="1"/>
          <p:nvPr>
            <p:ph idx="2" type="body"/>
          </p:nvPr>
        </p:nvSpPr>
        <p:spPr>
          <a:xfrm>
            <a:off x="6267612" y="2057400"/>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59" name="Google Shape;59;p38"/>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8"/>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39"/>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9"/>
          <p:cNvSpPr txBox="1"/>
          <p:nvPr>
            <p:ph idx="1" type="body"/>
          </p:nvPr>
        </p:nvSpPr>
        <p:spPr>
          <a:xfrm>
            <a:off x="1143000" y="2001511"/>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65" name="Google Shape;65;p39"/>
          <p:cNvSpPr txBox="1"/>
          <p:nvPr>
            <p:ph idx="2" type="body"/>
          </p:nvPr>
        </p:nvSpPr>
        <p:spPr>
          <a:xfrm>
            <a:off x="1143000" y="2721483"/>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66" name="Google Shape;66;p39"/>
          <p:cNvSpPr txBox="1"/>
          <p:nvPr>
            <p:ph idx="3" type="body"/>
          </p:nvPr>
        </p:nvSpPr>
        <p:spPr>
          <a:xfrm>
            <a:off x="6269173" y="1999032"/>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67" name="Google Shape;67;p39"/>
          <p:cNvSpPr txBox="1"/>
          <p:nvPr>
            <p:ph idx="4" type="body"/>
          </p:nvPr>
        </p:nvSpPr>
        <p:spPr>
          <a:xfrm>
            <a:off x="6269173" y="2719322"/>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68" name="Google Shape;68;p39"/>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9"/>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40"/>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40"/>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0"/>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advClick="0" advTm="450" spd="slow" p14:dur="3400">
        <p14:reveal dir="l"/>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 name="Shape 9"/>
        <p:cNvGrpSpPr/>
        <p:nvPr/>
      </p:nvGrpSpPr>
      <p:grpSpPr>
        <a:xfrm>
          <a:off x="0" y="0"/>
          <a:ext cx="0" cy="0"/>
          <a:chOff x="0" y="0"/>
          <a:chExt cx="0" cy="0"/>
        </a:xfrm>
      </p:grpSpPr>
      <p:sp>
        <p:nvSpPr>
          <p:cNvPr id="10" name="Google Shape;10;p29"/>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9"/>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4400"/>
              <a:buFont typeface="Corbel"/>
              <a:buNone/>
              <a:defRPr b="0" i="0" sz="4400" u="none" cap="none" strike="noStrike">
                <a:solidFill>
                  <a:schemeClr val="accen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9"/>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40360" lvl="0" marL="457200" marR="0" rtl="0" algn="l">
              <a:lnSpc>
                <a:spcPct val="90000"/>
              </a:lnSpc>
              <a:spcBef>
                <a:spcPts val="1400"/>
              </a:spcBef>
              <a:spcAft>
                <a:spcPts val="0"/>
              </a:spcAft>
              <a:buClr>
                <a:schemeClr val="accent1"/>
              </a:buClr>
              <a:buSzPts val="1760"/>
              <a:buFont typeface="Corbel"/>
              <a:buChar char="•"/>
              <a:defRPr b="0" i="0" sz="2200" u="none" cap="none" strike="noStrike">
                <a:solidFill>
                  <a:schemeClr val="accent1"/>
                </a:solidFill>
                <a:latin typeface="Corbel"/>
                <a:ea typeface="Corbel"/>
                <a:cs typeface="Corbel"/>
                <a:sym typeface="Corbel"/>
              </a:defRPr>
            </a:lvl1pPr>
            <a:lvl2pPr indent="-330200" lvl="1" marL="914400" marR="0" rtl="0" algn="l">
              <a:lnSpc>
                <a:spcPct val="90000"/>
              </a:lnSpc>
              <a:spcBef>
                <a:spcPts val="200"/>
              </a:spcBef>
              <a:spcAft>
                <a:spcPts val="0"/>
              </a:spcAft>
              <a:buClr>
                <a:schemeClr val="accent1"/>
              </a:buClr>
              <a:buSzPts val="1600"/>
              <a:buFont typeface="Corbel"/>
              <a:buChar char="•"/>
              <a:defRPr b="0" i="0" sz="2000" u="none" cap="none" strike="noStrike">
                <a:solidFill>
                  <a:schemeClr val="accent1"/>
                </a:solidFill>
                <a:latin typeface="Corbel"/>
                <a:ea typeface="Corbel"/>
                <a:cs typeface="Corbel"/>
                <a:sym typeface="Corbel"/>
              </a:defRPr>
            </a:lvl2pPr>
            <a:lvl3pPr indent="-320039" lvl="2" marL="1371600" marR="0" rtl="0" algn="l">
              <a:lnSpc>
                <a:spcPct val="90000"/>
              </a:lnSpc>
              <a:spcBef>
                <a:spcPts val="400"/>
              </a:spcBef>
              <a:spcAft>
                <a:spcPts val="0"/>
              </a:spcAft>
              <a:buClr>
                <a:schemeClr val="accent1"/>
              </a:buClr>
              <a:buSzPts val="1440"/>
              <a:buFont typeface="Corbel"/>
              <a:buChar char="•"/>
              <a:defRPr b="0" i="0" sz="1800" u="none" cap="none" strike="noStrike">
                <a:solidFill>
                  <a:schemeClr val="accent1"/>
                </a:solidFill>
                <a:latin typeface="Corbel"/>
                <a:ea typeface="Corbel"/>
                <a:cs typeface="Corbel"/>
                <a:sym typeface="Corbel"/>
              </a:defRPr>
            </a:lvl3pPr>
            <a:lvl4pPr indent="-309880" lvl="3" marL="18288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4pPr>
            <a:lvl5pPr indent="-309879" lvl="4" marL="22860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5pPr>
            <a:lvl6pPr indent="-309879" lvl="5" marL="27432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6pPr>
            <a:lvl7pPr indent="-309879" lvl="6" marL="32004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7pPr>
            <a:lvl8pPr indent="-309879" lvl="7" marL="36576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8pPr>
            <a:lvl9pPr indent="-309879" lvl="8" marL="4114800" marR="0" rtl="0" algn="l">
              <a:lnSpc>
                <a:spcPct val="90000"/>
              </a:lnSpc>
              <a:spcBef>
                <a:spcPts val="400"/>
              </a:spcBef>
              <a:spcAft>
                <a:spcPts val="40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9pPr>
          </a:lstStyle>
          <a:p/>
        </p:txBody>
      </p:sp>
      <p:sp>
        <p:nvSpPr>
          <p:cNvPr id="13" name="Google Shape;13;p29"/>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4" name="Google Shape;14;p29"/>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5" name="Google Shape;15;p2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accent1"/>
                </a:solidFill>
                <a:latin typeface="Corbel"/>
                <a:ea typeface="Corbel"/>
                <a:cs typeface="Corbel"/>
                <a:sym typeface="Corbel"/>
              </a:defRPr>
            </a:lvl1pPr>
            <a:lvl2pPr indent="0" lvl="1" marL="0" marR="0" rtl="0" algn="r">
              <a:spcBef>
                <a:spcPts val="0"/>
              </a:spcBef>
              <a:buNone/>
              <a:defRPr b="0" i="0" sz="1200" u="none" cap="none" strike="noStrike">
                <a:solidFill>
                  <a:schemeClr val="accent1"/>
                </a:solidFill>
                <a:latin typeface="Corbel"/>
                <a:ea typeface="Corbel"/>
                <a:cs typeface="Corbel"/>
                <a:sym typeface="Corbel"/>
              </a:defRPr>
            </a:lvl2pPr>
            <a:lvl3pPr indent="0" lvl="2" marL="0" marR="0" rtl="0" algn="r">
              <a:spcBef>
                <a:spcPts val="0"/>
              </a:spcBef>
              <a:buNone/>
              <a:defRPr b="0" i="0" sz="1200" u="none" cap="none" strike="noStrike">
                <a:solidFill>
                  <a:schemeClr val="accent1"/>
                </a:solidFill>
                <a:latin typeface="Corbel"/>
                <a:ea typeface="Corbel"/>
                <a:cs typeface="Corbel"/>
                <a:sym typeface="Corbel"/>
              </a:defRPr>
            </a:lvl3pPr>
            <a:lvl4pPr indent="0" lvl="3" marL="0" marR="0" rtl="0" algn="r">
              <a:spcBef>
                <a:spcPts val="0"/>
              </a:spcBef>
              <a:buNone/>
              <a:defRPr b="0" i="0" sz="1200" u="none" cap="none" strike="noStrike">
                <a:solidFill>
                  <a:schemeClr val="accent1"/>
                </a:solidFill>
                <a:latin typeface="Corbel"/>
                <a:ea typeface="Corbel"/>
                <a:cs typeface="Corbel"/>
                <a:sym typeface="Corbel"/>
              </a:defRPr>
            </a:lvl4pPr>
            <a:lvl5pPr indent="0" lvl="4" marL="0" marR="0" rtl="0" algn="r">
              <a:spcBef>
                <a:spcPts val="0"/>
              </a:spcBef>
              <a:buNone/>
              <a:defRPr b="0" i="0" sz="1200" u="none" cap="none" strike="noStrike">
                <a:solidFill>
                  <a:schemeClr val="accent1"/>
                </a:solidFill>
                <a:latin typeface="Corbel"/>
                <a:ea typeface="Corbel"/>
                <a:cs typeface="Corbel"/>
                <a:sym typeface="Corbel"/>
              </a:defRPr>
            </a:lvl5pPr>
            <a:lvl6pPr indent="0" lvl="5" marL="0" marR="0" rtl="0" algn="r">
              <a:spcBef>
                <a:spcPts val="0"/>
              </a:spcBef>
              <a:buNone/>
              <a:defRPr b="0" i="0" sz="1200" u="none" cap="none" strike="noStrike">
                <a:solidFill>
                  <a:schemeClr val="accent1"/>
                </a:solidFill>
                <a:latin typeface="Corbel"/>
                <a:ea typeface="Corbel"/>
                <a:cs typeface="Corbel"/>
                <a:sym typeface="Corbel"/>
              </a:defRPr>
            </a:lvl6pPr>
            <a:lvl7pPr indent="0" lvl="6" marL="0" marR="0" rtl="0" algn="r">
              <a:spcBef>
                <a:spcPts val="0"/>
              </a:spcBef>
              <a:buNone/>
              <a:defRPr b="0" i="0" sz="1200" u="none" cap="none" strike="noStrike">
                <a:solidFill>
                  <a:schemeClr val="accent1"/>
                </a:solidFill>
                <a:latin typeface="Corbel"/>
                <a:ea typeface="Corbel"/>
                <a:cs typeface="Corbel"/>
                <a:sym typeface="Corbel"/>
              </a:defRPr>
            </a:lvl7pPr>
            <a:lvl8pPr indent="0" lvl="7" marL="0" marR="0" rtl="0" algn="r">
              <a:spcBef>
                <a:spcPts val="0"/>
              </a:spcBef>
              <a:buNone/>
              <a:defRPr b="0" i="0" sz="1200" u="none" cap="none" strike="noStrike">
                <a:solidFill>
                  <a:schemeClr val="accent1"/>
                </a:solidFill>
                <a:latin typeface="Corbel"/>
                <a:ea typeface="Corbel"/>
                <a:cs typeface="Corbel"/>
                <a:sym typeface="Corbel"/>
              </a:defRPr>
            </a:lvl8pPr>
            <a:lvl9pPr indent="0" lvl="8" marL="0" marR="0" rtl="0" algn="r">
              <a:spcBef>
                <a:spcPts val="0"/>
              </a:spcBef>
              <a:buNone/>
              <a:defRPr b="0"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advClick="0" advTm="450" spd="slow" p14:dur="3400">
        <p14:reveal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8" name="Shape 88"/>
        <p:cNvGrpSpPr/>
        <p:nvPr/>
      </p:nvGrpSpPr>
      <p:grpSpPr>
        <a:xfrm>
          <a:off x="0" y="0"/>
          <a:ext cx="0" cy="0"/>
          <a:chOff x="0" y="0"/>
          <a:chExt cx="0" cy="0"/>
        </a:xfrm>
      </p:grpSpPr>
      <p:sp>
        <p:nvSpPr>
          <p:cNvPr id="89" name="Google Shape;89;p32"/>
          <p:cNvSpPr/>
          <p:nvPr/>
        </p:nvSpPr>
        <p:spPr>
          <a:xfrm>
            <a:off x="231140" y="243840"/>
            <a:ext cx="11724640" cy="6377939"/>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2"/>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4400"/>
              <a:buFont typeface="Corbel"/>
              <a:buNone/>
              <a:defRPr b="0" i="0" sz="4400" u="none" cap="none" strike="noStrike">
                <a:solidFill>
                  <a:schemeClr val="accen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32"/>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40360" lvl="0" marL="457200" marR="0" rtl="0" algn="l">
              <a:lnSpc>
                <a:spcPct val="90000"/>
              </a:lnSpc>
              <a:spcBef>
                <a:spcPts val="1400"/>
              </a:spcBef>
              <a:spcAft>
                <a:spcPts val="0"/>
              </a:spcAft>
              <a:buClr>
                <a:schemeClr val="accent1"/>
              </a:buClr>
              <a:buSzPts val="1760"/>
              <a:buFont typeface="Corbel"/>
              <a:buChar char="•"/>
              <a:defRPr b="0" i="0" sz="2200" u="none" cap="none" strike="noStrike">
                <a:solidFill>
                  <a:schemeClr val="accent1"/>
                </a:solidFill>
                <a:latin typeface="Corbel"/>
                <a:ea typeface="Corbel"/>
                <a:cs typeface="Corbel"/>
                <a:sym typeface="Corbel"/>
              </a:defRPr>
            </a:lvl1pPr>
            <a:lvl2pPr indent="-330200" lvl="1" marL="914400" marR="0" rtl="0" algn="l">
              <a:lnSpc>
                <a:spcPct val="90000"/>
              </a:lnSpc>
              <a:spcBef>
                <a:spcPts val="200"/>
              </a:spcBef>
              <a:spcAft>
                <a:spcPts val="0"/>
              </a:spcAft>
              <a:buClr>
                <a:schemeClr val="accent1"/>
              </a:buClr>
              <a:buSzPts val="1600"/>
              <a:buFont typeface="Corbel"/>
              <a:buChar char="•"/>
              <a:defRPr b="0" i="0" sz="2000" u="none" cap="none" strike="noStrike">
                <a:solidFill>
                  <a:schemeClr val="accent1"/>
                </a:solidFill>
                <a:latin typeface="Corbel"/>
                <a:ea typeface="Corbel"/>
                <a:cs typeface="Corbel"/>
                <a:sym typeface="Corbel"/>
              </a:defRPr>
            </a:lvl2pPr>
            <a:lvl3pPr indent="-320039" lvl="2" marL="1371600" marR="0" rtl="0" algn="l">
              <a:lnSpc>
                <a:spcPct val="90000"/>
              </a:lnSpc>
              <a:spcBef>
                <a:spcPts val="400"/>
              </a:spcBef>
              <a:spcAft>
                <a:spcPts val="0"/>
              </a:spcAft>
              <a:buClr>
                <a:schemeClr val="accent1"/>
              </a:buClr>
              <a:buSzPts val="1440"/>
              <a:buFont typeface="Corbel"/>
              <a:buChar char="•"/>
              <a:defRPr b="0" i="0" sz="1800" u="none" cap="none" strike="noStrike">
                <a:solidFill>
                  <a:schemeClr val="accent1"/>
                </a:solidFill>
                <a:latin typeface="Corbel"/>
                <a:ea typeface="Corbel"/>
                <a:cs typeface="Corbel"/>
                <a:sym typeface="Corbel"/>
              </a:defRPr>
            </a:lvl3pPr>
            <a:lvl4pPr indent="-309880" lvl="3" marL="18288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4pPr>
            <a:lvl5pPr indent="-309879" lvl="4" marL="22860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5pPr>
            <a:lvl6pPr indent="-309879" lvl="5" marL="27432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6pPr>
            <a:lvl7pPr indent="-309879" lvl="6" marL="32004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7pPr>
            <a:lvl8pPr indent="-309879" lvl="7" marL="36576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8pPr>
            <a:lvl9pPr indent="-309879" lvl="8" marL="4114800" marR="0" rtl="0" algn="l">
              <a:lnSpc>
                <a:spcPct val="90000"/>
              </a:lnSpc>
              <a:spcBef>
                <a:spcPts val="400"/>
              </a:spcBef>
              <a:spcAft>
                <a:spcPts val="40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9pPr>
          </a:lstStyle>
          <a:p/>
        </p:txBody>
      </p:sp>
      <p:sp>
        <p:nvSpPr>
          <p:cNvPr id="92" name="Google Shape;92;p3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93" name="Google Shape;93;p3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94" name="Google Shape;94;p3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accent1"/>
                </a:solidFill>
                <a:latin typeface="Corbel"/>
                <a:ea typeface="Corbel"/>
                <a:cs typeface="Corbel"/>
                <a:sym typeface="Corbel"/>
              </a:defRPr>
            </a:lvl1pPr>
            <a:lvl2pPr indent="0" lvl="1" marL="0" marR="0" rtl="0" algn="r">
              <a:spcBef>
                <a:spcPts val="0"/>
              </a:spcBef>
              <a:buNone/>
              <a:defRPr b="0" i="0" sz="1200" u="none" cap="none" strike="noStrike">
                <a:solidFill>
                  <a:schemeClr val="accent1"/>
                </a:solidFill>
                <a:latin typeface="Corbel"/>
                <a:ea typeface="Corbel"/>
                <a:cs typeface="Corbel"/>
                <a:sym typeface="Corbel"/>
              </a:defRPr>
            </a:lvl2pPr>
            <a:lvl3pPr indent="0" lvl="2" marL="0" marR="0" rtl="0" algn="r">
              <a:spcBef>
                <a:spcPts val="0"/>
              </a:spcBef>
              <a:buNone/>
              <a:defRPr b="0" i="0" sz="1200" u="none" cap="none" strike="noStrike">
                <a:solidFill>
                  <a:schemeClr val="accent1"/>
                </a:solidFill>
                <a:latin typeface="Corbel"/>
                <a:ea typeface="Corbel"/>
                <a:cs typeface="Corbel"/>
                <a:sym typeface="Corbel"/>
              </a:defRPr>
            </a:lvl3pPr>
            <a:lvl4pPr indent="0" lvl="3" marL="0" marR="0" rtl="0" algn="r">
              <a:spcBef>
                <a:spcPts val="0"/>
              </a:spcBef>
              <a:buNone/>
              <a:defRPr b="0" i="0" sz="1200" u="none" cap="none" strike="noStrike">
                <a:solidFill>
                  <a:schemeClr val="accent1"/>
                </a:solidFill>
                <a:latin typeface="Corbel"/>
                <a:ea typeface="Corbel"/>
                <a:cs typeface="Corbel"/>
                <a:sym typeface="Corbel"/>
              </a:defRPr>
            </a:lvl4pPr>
            <a:lvl5pPr indent="0" lvl="4" marL="0" marR="0" rtl="0" algn="r">
              <a:spcBef>
                <a:spcPts val="0"/>
              </a:spcBef>
              <a:buNone/>
              <a:defRPr b="0" i="0" sz="1200" u="none" cap="none" strike="noStrike">
                <a:solidFill>
                  <a:schemeClr val="accent1"/>
                </a:solidFill>
                <a:latin typeface="Corbel"/>
                <a:ea typeface="Corbel"/>
                <a:cs typeface="Corbel"/>
                <a:sym typeface="Corbel"/>
              </a:defRPr>
            </a:lvl5pPr>
            <a:lvl6pPr indent="0" lvl="5" marL="0" marR="0" rtl="0" algn="r">
              <a:spcBef>
                <a:spcPts val="0"/>
              </a:spcBef>
              <a:buNone/>
              <a:defRPr b="0" i="0" sz="1200" u="none" cap="none" strike="noStrike">
                <a:solidFill>
                  <a:schemeClr val="accent1"/>
                </a:solidFill>
                <a:latin typeface="Corbel"/>
                <a:ea typeface="Corbel"/>
                <a:cs typeface="Corbel"/>
                <a:sym typeface="Corbel"/>
              </a:defRPr>
            </a:lvl6pPr>
            <a:lvl7pPr indent="0" lvl="6" marL="0" marR="0" rtl="0" algn="r">
              <a:spcBef>
                <a:spcPts val="0"/>
              </a:spcBef>
              <a:buNone/>
              <a:defRPr b="0" i="0" sz="1200" u="none" cap="none" strike="noStrike">
                <a:solidFill>
                  <a:schemeClr val="accent1"/>
                </a:solidFill>
                <a:latin typeface="Corbel"/>
                <a:ea typeface="Corbel"/>
                <a:cs typeface="Corbel"/>
                <a:sym typeface="Corbel"/>
              </a:defRPr>
            </a:lvl7pPr>
            <a:lvl8pPr indent="0" lvl="7" marL="0" marR="0" rtl="0" algn="r">
              <a:spcBef>
                <a:spcPts val="0"/>
              </a:spcBef>
              <a:buNone/>
              <a:defRPr b="0" i="0" sz="1200" u="none" cap="none" strike="noStrike">
                <a:solidFill>
                  <a:schemeClr val="accent1"/>
                </a:solidFill>
                <a:latin typeface="Corbel"/>
                <a:ea typeface="Corbel"/>
                <a:cs typeface="Corbel"/>
                <a:sym typeface="Corbel"/>
              </a:defRPr>
            </a:lvl8pPr>
            <a:lvl9pPr indent="0" lvl="8" marL="0" marR="0" rtl="0" algn="r">
              <a:spcBef>
                <a:spcPts val="0"/>
              </a:spcBef>
              <a:buNone/>
              <a:defRPr b="0"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mc:AlternateContent>
    <mc:Choice Requires="p14">
      <p:transition advClick="0" advTm="450" spd="slow" p14:dur="3400">
        <p14:reveal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io.adafruit.com/Kareemcru/dashboards/smart-farming-system"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16.jpg"/><Relationship Id="rId5"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mailto:sperea10@cnm.edu" TargetMode="External"/><Relationship Id="rId4" Type="http://schemas.openxmlformats.org/officeDocument/2006/relationships/hyperlink" Target="https://www.linkedin.com/in/stephanie-perea-a23569164/" TargetMode="External"/><Relationship Id="rId9" Type="http://schemas.openxmlformats.org/officeDocument/2006/relationships/hyperlink" Target="https://www.hackster.io/kareemcru" TargetMode="External"/><Relationship Id="rId5" Type="http://schemas.openxmlformats.org/officeDocument/2006/relationships/hyperlink" Target="https://www.hackster.io/stephanie-perea" TargetMode="External"/><Relationship Id="rId6" Type="http://schemas.openxmlformats.org/officeDocument/2006/relationships/image" Target="../media/image22.png"/><Relationship Id="rId7" Type="http://schemas.openxmlformats.org/officeDocument/2006/relationships/hyperlink" Target="mailto:Kareemcru@gmail.com" TargetMode="External"/><Relationship Id="rId8" Type="http://schemas.openxmlformats.org/officeDocument/2006/relationships/hyperlink" Target="https://www.linkedin.com/in/kareem-crum-16a40820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5" name="Shape 105"/>
        <p:cNvGrpSpPr/>
        <p:nvPr/>
      </p:nvGrpSpPr>
      <p:grpSpPr>
        <a:xfrm>
          <a:off x="0" y="0"/>
          <a:ext cx="0" cy="0"/>
          <a:chOff x="0" y="0"/>
          <a:chExt cx="0" cy="0"/>
        </a:xfrm>
      </p:grpSpPr>
      <p:sp>
        <p:nvSpPr>
          <p:cNvPr id="106" name="Google Shape;106;p1"/>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07" name="Google Shape;107;p1"/>
          <p:cNvSpPr/>
          <p:nvPr/>
        </p:nvSpPr>
        <p:spPr>
          <a:xfrm>
            <a:off x="241340" y="109215"/>
            <a:ext cx="11704200" cy="63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
          <p:cNvCxnSpPr/>
          <p:nvPr/>
        </p:nvCxnSpPr>
        <p:spPr>
          <a:xfrm>
            <a:off x="1978660" y="5458968"/>
            <a:ext cx="8229601" cy="0"/>
          </a:xfrm>
          <a:prstGeom prst="straightConnector1">
            <a:avLst/>
          </a:prstGeom>
          <a:noFill/>
          <a:ln cap="flat" cmpd="sng" w="10000">
            <a:solidFill>
              <a:schemeClr val="accent1"/>
            </a:solidFill>
            <a:prstDash val="solid"/>
            <a:round/>
            <a:headEnd len="sm" w="sm" type="none"/>
            <a:tailEnd len="sm" w="sm" type="none"/>
          </a:ln>
        </p:spPr>
      </p:cxnSp>
      <p:sp>
        <p:nvSpPr>
          <p:cNvPr id="109" name="Google Shape;109;p1"/>
          <p:cNvSpPr txBox="1"/>
          <p:nvPr>
            <p:ph type="ctrTitle"/>
          </p:nvPr>
        </p:nvSpPr>
        <p:spPr>
          <a:xfrm>
            <a:off x="1109992" y="3862590"/>
            <a:ext cx="9966900" cy="1326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85000"/>
              </a:lnSpc>
              <a:spcBef>
                <a:spcPts val="0"/>
              </a:spcBef>
              <a:spcAft>
                <a:spcPts val="0"/>
              </a:spcAft>
              <a:buClr>
                <a:schemeClr val="accent1"/>
              </a:buClr>
              <a:buSzPct val="100000"/>
              <a:buFont typeface="Corbel"/>
              <a:buNone/>
            </a:pPr>
            <a:r>
              <a:rPr lang="en-US" sz="6600">
                <a:solidFill>
                  <a:schemeClr val="accent1"/>
                </a:solidFill>
              </a:rPr>
              <a:t>SMART FARMING SYSTEM</a:t>
            </a:r>
            <a:endParaRPr/>
          </a:p>
        </p:txBody>
      </p:sp>
      <p:pic>
        <p:nvPicPr>
          <p:cNvPr descr="A close up of a green field" id="110" name="Google Shape;110;p1"/>
          <p:cNvPicPr preferRelativeResize="0"/>
          <p:nvPr/>
        </p:nvPicPr>
        <p:blipFill rotWithShape="1">
          <a:blip r:embed="rId3">
            <a:alphaModFix/>
          </a:blip>
          <a:srcRect b="29770" l="0" r="1" t="21867"/>
          <a:stretch/>
        </p:blipFill>
        <p:spPr>
          <a:xfrm>
            <a:off x="243840" y="256540"/>
            <a:ext cx="11704320" cy="3764276"/>
          </a:xfrm>
          <a:prstGeom prst="rect">
            <a:avLst/>
          </a:prstGeom>
          <a:noFill/>
          <a:ln>
            <a:noFill/>
          </a:ln>
        </p:spPr>
      </p:pic>
    </p:spTree>
  </p:cSld>
  <p:clrMapOvr>
    <a:masterClrMapping/>
  </p:clrMapOvr>
  <p:transition advClick="0" advTm="15000" spd="slow" p14:dur="40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4"/>
          <p:cNvPicPr preferRelativeResize="0"/>
          <p:nvPr>
            <p:ph idx="1" type="body"/>
          </p:nvPr>
        </p:nvPicPr>
        <p:blipFill rotWithShape="1">
          <a:blip r:embed="rId3">
            <a:alphaModFix/>
          </a:blip>
          <a:srcRect b="0" l="0" r="0" t="0"/>
          <a:stretch/>
        </p:blipFill>
        <p:spPr>
          <a:xfrm>
            <a:off x="6390325" y="571300"/>
            <a:ext cx="5445900" cy="5646900"/>
          </a:xfrm>
          <a:prstGeom prst="rect">
            <a:avLst/>
          </a:prstGeom>
          <a:noFill/>
          <a:ln>
            <a:noFill/>
          </a:ln>
        </p:spPr>
      </p:pic>
      <p:sp>
        <p:nvSpPr>
          <p:cNvPr id="188" name="Google Shape;188;p14"/>
          <p:cNvSpPr txBox="1"/>
          <p:nvPr>
            <p:ph idx="2" type="body"/>
          </p:nvPr>
        </p:nvSpPr>
        <p:spPr>
          <a:xfrm>
            <a:off x="614503" y="571300"/>
            <a:ext cx="5445900" cy="57708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00000"/>
              </a:lnSpc>
              <a:spcBef>
                <a:spcPts val="0"/>
              </a:spcBef>
              <a:spcAft>
                <a:spcPts val="0"/>
              </a:spcAft>
              <a:buSzPct val="52844"/>
              <a:buNone/>
            </a:pPr>
            <a:r>
              <a:rPr i="0" lang="en-US" sz="5450" u="none" cap="none" strike="noStrike">
                <a:solidFill>
                  <a:srgbClr val="888888"/>
                </a:solidFill>
                <a:latin typeface="Corbel"/>
                <a:ea typeface="Corbel"/>
                <a:cs typeface="Corbel"/>
                <a:sym typeface="Corbel"/>
              </a:rPr>
              <a:t>The Smart  Farming System also  houses a </a:t>
            </a:r>
            <a:r>
              <a:rPr b="1" i="0" lang="en-US" sz="5450" u="none" cap="none" strike="noStrike">
                <a:solidFill>
                  <a:schemeClr val="dk1"/>
                </a:solidFill>
              </a:rPr>
              <a:t>NEO-6M GPS </a:t>
            </a:r>
            <a:r>
              <a:rPr i="0" lang="en-US" sz="5450" u="none" cap="none" strike="noStrike">
                <a:solidFill>
                  <a:srgbClr val="888888"/>
                </a:solidFill>
                <a:latin typeface="Corbel"/>
                <a:ea typeface="Corbel"/>
                <a:cs typeface="Corbel"/>
                <a:sym typeface="Corbel"/>
              </a:rPr>
              <a:t>Module to assist in locating pollen generators in the crop</a:t>
            </a:r>
            <a:endParaRPr i="0" sz="5450">
              <a:solidFill>
                <a:srgbClr val="888888"/>
              </a:solidFill>
              <a:latin typeface="Corbel"/>
              <a:ea typeface="Corbel"/>
              <a:cs typeface="Corbel"/>
              <a:sym typeface="Corbel"/>
            </a:endParaRPr>
          </a:p>
          <a:p>
            <a:pPr indent="0" lvl="0" marL="0" rtl="0" algn="l">
              <a:lnSpc>
                <a:spcPct val="100000"/>
              </a:lnSpc>
              <a:spcBef>
                <a:spcPts val="1000"/>
              </a:spcBef>
              <a:spcAft>
                <a:spcPts val="0"/>
              </a:spcAft>
              <a:buSzPct val="64000"/>
              <a:buNone/>
            </a:pPr>
            <a:r>
              <a:rPr b="1" i="0" lang="en-US" sz="4500"/>
              <a:t>Module Description:</a:t>
            </a:r>
            <a:endParaRPr b="1"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Power Supply: 3V-5V</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EEPROM</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LED Indicator</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Backup battery</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Baud Rate: 9600</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Module Dimensions: 23mm x 30mm</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Antenna Dimensions: 25mm x 25mm</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Antenna Cable Length: 50mm</a:t>
            </a:r>
            <a:endParaRPr sz="4500"/>
          </a:p>
          <a:p>
            <a:pPr indent="-135731" lvl="0" marL="0" rtl="0" algn="l">
              <a:lnSpc>
                <a:spcPct val="100000"/>
              </a:lnSpc>
              <a:spcBef>
                <a:spcPts val="1000"/>
              </a:spcBef>
              <a:spcAft>
                <a:spcPts val="0"/>
              </a:spcAft>
              <a:buSzPct val="100000"/>
              <a:buFont typeface="Arial"/>
              <a:buChar char="•"/>
            </a:pPr>
            <a:r>
              <a:rPr i="0" lang="en-US" sz="4500">
                <a:latin typeface="Corbel"/>
                <a:ea typeface="Corbel"/>
                <a:cs typeface="Corbel"/>
                <a:sym typeface="Corbel"/>
              </a:rPr>
              <a:t>Arduino UART Compatible</a:t>
            </a:r>
            <a:endParaRPr sz="4500"/>
          </a:p>
          <a:p>
            <a:pPr indent="0" lvl="0" marL="0" rtl="0" algn="l">
              <a:lnSpc>
                <a:spcPct val="100000"/>
              </a:lnSpc>
              <a:spcBef>
                <a:spcPts val="1000"/>
              </a:spcBef>
              <a:spcAft>
                <a:spcPts val="0"/>
              </a:spcAft>
              <a:buSzPct val="80000"/>
              <a:buNone/>
            </a:pPr>
            <a:r>
              <a:t/>
            </a:r>
            <a:endParaRPr/>
          </a:p>
        </p:txBody>
      </p:sp>
    </p:spTree>
  </p:cSld>
  <p:clrMapOvr>
    <a:masterClrMapping/>
  </p:clrMapOvr>
  <p:transition advClick="0" advTm="10000" spd="slow" p14:dur="4000">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2" name="Shape 192"/>
        <p:cNvGrpSpPr/>
        <p:nvPr/>
      </p:nvGrpSpPr>
      <p:grpSpPr>
        <a:xfrm>
          <a:off x="0" y="0"/>
          <a:ext cx="0" cy="0"/>
          <a:chOff x="0" y="0"/>
          <a:chExt cx="0" cy="0"/>
        </a:xfrm>
      </p:grpSpPr>
      <p:sp>
        <p:nvSpPr>
          <p:cNvPr id="193" name="Google Shape;193;p9"/>
          <p:cNvSpPr txBox="1"/>
          <p:nvPr>
            <p:ph type="title"/>
          </p:nvPr>
        </p:nvSpPr>
        <p:spPr>
          <a:xfrm>
            <a:off x="607423" y="652324"/>
            <a:ext cx="5714999" cy="144326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Corbel"/>
              <a:buNone/>
            </a:pPr>
            <a:r>
              <a:rPr b="1" lang="en-US" sz="4500" u="sng">
                <a:solidFill>
                  <a:srgbClr val="888888"/>
                </a:solidFill>
              </a:rPr>
              <a:t>Security System</a:t>
            </a:r>
            <a:endParaRPr b="1" u="sng">
              <a:solidFill>
                <a:srgbClr val="888888"/>
              </a:solidFill>
            </a:endParaRPr>
          </a:p>
        </p:txBody>
      </p:sp>
      <p:pic>
        <p:nvPicPr>
          <p:cNvPr id="194" name="Google Shape;194;p9"/>
          <p:cNvPicPr preferRelativeResize="0"/>
          <p:nvPr/>
        </p:nvPicPr>
        <p:blipFill rotWithShape="1">
          <a:blip r:embed="rId3">
            <a:alphaModFix/>
          </a:blip>
          <a:srcRect b="-2" l="7669" r="-1" t="0"/>
          <a:stretch/>
        </p:blipFill>
        <p:spPr>
          <a:xfrm>
            <a:off x="6636743" y="1238487"/>
            <a:ext cx="4741120" cy="4493060"/>
          </a:xfrm>
          <a:prstGeom prst="rect">
            <a:avLst/>
          </a:prstGeom>
          <a:noFill/>
          <a:ln>
            <a:noFill/>
          </a:ln>
        </p:spPr>
      </p:pic>
      <p:grpSp>
        <p:nvGrpSpPr>
          <p:cNvPr id="195" name="Google Shape;195;p9"/>
          <p:cNvGrpSpPr/>
          <p:nvPr/>
        </p:nvGrpSpPr>
        <p:grpSpPr>
          <a:xfrm>
            <a:off x="1289657" y="2511528"/>
            <a:ext cx="5149683" cy="3286245"/>
            <a:chOff x="146656" y="290842"/>
            <a:chExt cx="5149683" cy="3286245"/>
          </a:xfrm>
        </p:grpSpPr>
        <p:sp>
          <p:nvSpPr>
            <p:cNvPr id="196" name="Google Shape;196;p9"/>
            <p:cNvSpPr/>
            <p:nvPr/>
          </p:nvSpPr>
          <p:spPr>
            <a:xfrm>
              <a:off x="146656" y="290842"/>
              <a:ext cx="2521758" cy="151305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txBox="1"/>
            <p:nvPr/>
          </p:nvSpPr>
          <p:spPr>
            <a:xfrm>
              <a:off x="146656" y="290842"/>
              <a:ext cx="2521758" cy="151305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Corbel"/>
                <a:buNone/>
              </a:pPr>
              <a:r>
                <a:rPr i="0" lang="en-US" sz="2300">
                  <a:solidFill>
                    <a:schemeClr val="lt1"/>
                  </a:solidFill>
                  <a:latin typeface="Corbel"/>
                  <a:ea typeface="Corbel"/>
                  <a:cs typeface="Corbel"/>
                  <a:sym typeface="Corbel"/>
                </a:rPr>
                <a:t>Reduces Carbon Footprint</a:t>
              </a:r>
              <a:endParaRPr/>
            </a:p>
          </p:txBody>
        </p:sp>
        <p:sp>
          <p:nvSpPr>
            <p:cNvPr id="198" name="Google Shape;198;p9"/>
            <p:cNvSpPr/>
            <p:nvPr/>
          </p:nvSpPr>
          <p:spPr>
            <a:xfrm>
              <a:off x="2774581" y="298513"/>
              <a:ext cx="2521758" cy="151305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txBox="1"/>
            <p:nvPr/>
          </p:nvSpPr>
          <p:spPr>
            <a:xfrm>
              <a:off x="2774581" y="298513"/>
              <a:ext cx="2521758" cy="151305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Corbel"/>
                <a:buNone/>
              </a:pPr>
              <a:r>
                <a:rPr i="0" lang="en-US" sz="2300">
                  <a:solidFill>
                    <a:schemeClr val="lt1"/>
                  </a:solidFill>
                  <a:latin typeface="Corbel"/>
                  <a:ea typeface="Corbel"/>
                  <a:cs typeface="Corbel"/>
                  <a:sym typeface="Corbel"/>
                </a:rPr>
                <a:t>Prototype Pulse Return</a:t>
              </a:r>
              <a:endParaRPr/>
            </a:p>
            <a:p>
              <a:pPr indent="0" lvl="0" marL="0" marR="0" rtl="0" algn="ctr">
                <a:lnSpc>
                  <a:spcPct val="90000"/>
                </a:lnSpc>
                <a:spcBef>
                  <a:spcPts val="805"/>
                </a:spcBef>
                <a:spcAft>
                  <a:spcPts val="0"/>
                </a:spcAft>
                <a:buClr>
                  <a:schemeClr val="lt1"/>
                </a:buClr>
                <a:buSzPts val="2300"/>
                <a:buFont typeface="Corbel"/>
                <a:buNone/>
              </a:pPr>
              <a:r>
                <a:rPr i="0" lang="en-US" sz="2300">
                  <a:solidFill>
                    <a:schemeClr val="lt1"/>
                  </a:solidFill>
                  <a:latin typeface="Corbel"/>
                  <a:ea typeface="Corbel"/>
                  <a:cs typeface="Corbel"/>
                  <a:sym typeface="Corbel"/>
                </a:rPr>
                <a:t>Distance 13 feet</a:t>
              </a:r>
              <a:endParaRPr sz="2300">
                <a:solidFill>
                  <a:schemeClr val="lt1"/>
                </a:solidFill>
                <a:latin typeface="Corbel"/>
                <a:ea typeface="Corbel"/>
                <a:cs typeface="Corbel"/>
                <a:sym typeface="Corbel"/>
              </a:endParaRPr>
            </a:p>
          </p:txBody>
        </p:sp>
        <p:sp>
          <p:nvSpPr>
            <p:cNvPr id="200" name="Google Shape;200;p9"/>
            <p:cNvSpPr/>
            <p:nvPr/>
          </p:nvSpPr>
          <p:spPr>
            <a:xfrm>
              <a:off x="160173" y="2063744"/>
              <a:ext cx="2521758" cy="151305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txBox="1"/>
            <p:nvPr/>
          </p:nvSpPr>
          <p:spPr>
            <a:xfrm>
              <a:off x="160173" y="2063744"/>
              <a:ext cx="2521758" cy="151305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Corbel"/>
                <a:buNone/>
              </a:pPr>
              <a:r>
                <a:rPr i="0" lang="en-US" sz="2300">
                  <a:solidFill>
                    <a:schemeClr val="lt1"/>
                  </a:solidFill>
                  <a:latin typeface="Corbel"/>
                  <a:ea typeface="Corbel"/>
                  <a:cs typeface="Corbel"/>
                  <a:sym typeface="Corbel"/>
                </a:rPr>
                <a:t>Maximum direct line sight</a:t>
              </a:r>
              <a:endParaRPr sz="2300">
                <a:solidFill>
                  <a:schemeClr val="lt1"/>
                </a:solidFill>
                <a:latin typeface="Corbel"/>
                <a:ea typeface="Corbel"/>
                <a:cs typeface="Corbel"/>
                <a:sym typeface="Corbel"/>
              </a:endParaRPr>
            </a:p>
          </p:txBody>
        </p:sp>
        <p:sp>
          <p:nvSpPr>
            <p:cNvPr id="202" name="Google Shape;202;p9"/>
            <p:cNvSpPr/>
            <p:nvPr/>
          </p:nvSpPr>
          <p:spPr>
            <a:xfrm>
              <a:off x="2774581" y="2064032"/>
              <a:ext cx="2521758" cy="151305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txBox="1"/>
            <p:nvPr/>
          </p:nvSpPr>
          <p:spPr>
            <a:xfrm>
              <a:off x="2774581" y="2064032"/>
              <a:ext cx="2521758" cy="1513055"/>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chemeClr val="lt1"/>
                </a:buClr>
                <a:buSzPts val="2300"/>
                <a:buFont typeface="Corbel"/>
                <a:buNone/>
              </a:pPr>
              <a:r>
                <a:rPr i="0" lang="en-US" sz="2300">
                  <a:solidFill>
                    <a:schemeClr val="lt1"/>
                  </a:solidFill>
                  <a:latin typeface="Corbel"/>
                  <a:ea typeface="Corbel"/>
                  <a:cs typeface="Corbel"/>
                  <a:sym typeface="Corbel"/>
                </a:rPr>
                <a:t>Real-time Text Notification when system detects intruder</a:t>
              </a:r>
              <a:endParaRPr sz="2300">
                <a:solidFill>
                  <a:schemeClr val="lt1"/>
                </a:solidFill>
                <a:latin typeface="Corbel"/>
                <a:ea typeface="Corbel"/>
                <a:cs typeface="Corbel"/>
                <a:sym typeface="Corbel"/>
              </a:endParaRPr>
            </a:p>
          </p:txBody>
        </p:sp>
      </p:grpSp>
    </p:spTree>
  </p:cSld>
  <p:clrMapOvr>
    <a:masterClrMapping/>
  </p:clrMapOvr>
  <p:transition advClick="0" advTm="9000" spd="slow" p14:dur="4000">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383225" y="351500"/>
            <a:ext cx="5069700" cy="606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2200"/>
              <a:buFont typeface="Corbel"/>
              <a:buNone/>
            </a:pPr>
            <a:r>
              <a:rPr lang="en-US" sz="3000">
                <a:solidFill>
                  <a:srgbClr val="888888"/>
                </a:solidFill>
              </a:rPr>
              <a:t>The Smart Farming System houses  its </a:t>
            </a:r>
            <a:r>
              <a:rPr lang="en-US" sz="3000">
                <a:solidFill>
                  <a:srgbClr val="888888"/>
                </a:solidFill>
              </a:rPr>
              <a:t>own </a:t>
            </a:r>
            <a:r>
              <a:rPr b="1" i="1" lang="en-US" sz="3000">
                <a:solidFill>
                  <a:srgbClr val="888888"/>
                </a:solidFill>
              </a:rPr>
              <a:t>weather station</a:t>
            </a:r>
            <a:br>
              <a:rPr lang="en-US" sz="3000">
                <a:solidFill>
                  <a:schemeClr val="accent1"/>
                </a:solidFill>
              </a:rPr>
            </a:br>
            <a:br>
              <a:rPr lang="en-US" sz="3000">
                <a:solidFill>
                  <a:schemeClr val="accent1"/>
                </a:solidFill>
              </a:rPr>
            </a:br>
            <a:r>
              <a:rPr lang="en-US" sz="3000">
                <a:solidFill>
                  <a:schemeClr val="accent1"/>
                </a:solidFill>
              </a:rPr>
              <a:t>The system is equipped with a  monochrome display for real time weather data out in the field.</a:t>
            </a:r>
            <a:br>
              <a:rPr lang="en-US" sz="3000">
                <a:solidFill>
                  <a:schemeClr val="accent1"/>
                </a:solidFill>
              </a:rPr>
            </a:br>
            <a:br>
              <a:rPr lang="en-US" sz="3000">
                <a:solidFill>
                  <a:schemeClr val="accent1"/>
                </a:solidFill>
              </a:rPr>
            </a:br>
            <a:r>
              <a:rPr lang="en-US" sz="3000">
                <a:solidFill>
                  <a:schemeClr val="accent1"/>
                </a:solidFill>
              </a:rPr>
              <a:t>Data can also be accessed from anywhere in the world via </a:t>
            </a:r>
            <a:r>
              <a:rPr lang="en-US" sz="3000" u="sng">
                <a:solidFill>
                  <a:schemeClr val="hlink"/>
                </a:solidFill>
                <a:hlinkClick r:id="rId3"/>
              </a:rPr>
              <a:t>Adafruit.io</a:t>
            </a:r>
            <a:r>
              <a:rPr lang="en-US" sz="3000">
                <a:solidFill>
                  <a:schemeClr val="accent1"/>
                </a:solidFill>
              </a:rPr>
              <a:t> cloud computing.</a:t>
            </a:r>
            <a:r>
              <a:rPr lang="en-US" sz="2200">
                <a:solidFill>
                  <a:schemeClr val="accent1"/>
                </a:solidFill>
              </a:rPr>
              <a:t> </a:t>
            </a:r>
            <a:br>
              <a:rPr lang="en-US" sz="4400">
                <a:solidFill>
                  <a:schemeClr val="accent1"/>
                </a:solidFill>
              </a:rPr>
            </a:br>
            <a:endParaRPr/>
          </a:p>
        </p:txBody>
      </p:sp>
      <p:pic>
        <p:nvPicPr>
          <p:cNvPr id="209" name="Google Shape;209;p19"/>
          <p:cNvPicPr preferRelativeResize="0"/>
          <p:nvPr>
            <p:ph idx="1" type="body"/>
          </p:nvPr>
        </p:nvPicPr>
        <p:blipFill rotWithShape="1">
          <a:blip r:embed="rId4">
            <a:alphaModFix/>
          </a:blip>
          <a:srcRect b="0" l="0" r="0" t="0"/>
          <a:stretch/>
        </p:blipFill>
        <p:spPr>
          <a:xfrm>
            <a:off x="5832475" y="351500"/>
            <a:ext cx="6008400" cy="5574600"/>
          </a:xfrm>
          <a:prstGeom prst="rect">
            <a:avLst/>
          </a:prstGeom>
          <a:noFill/>
          <a:ln>
            <a:noFill/>
          </a:ln>
        </p:spPr>
      </p:pic>
    </p:spTree>
  </p:cSld>
  <p:clrMapOvr>
    <a:masterClrMapping/>
  </p:clrMapOvr>
  <p:transition advClick="0" advTm="12000" spd="slow" p14:dur="4000">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6"/>
          <p:cNvSpPr txBox="1"/>
          <p:nvPr>
            <p:ph type="title"/>
          </p:nvPr>
        </p:nvSpPr>
        <p:spPr>
          <a:xfrm>
            <a:off x="516331" y="343949"/>
            <a:ext cx="5213350" cy="619107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2000"/>
              <a:buFont typeface="Corbel"/>
              <a:buNone/>
            </a:pPr>
            <a:br>
              <a:rPr lang="en-US" sz="2000"/>
            </a:br>
            <a:br>
              <a:rPr lang="en-US" sz="2000"/>
            </a:br>
            <a:r>
              <a:rPr b="1" lang="en-US" sz="3000" u="sng">
                <a:solidFill>
                  <a:srgbClr val="888888"/>
                </a:solidFill>
              </a:rPr>
              <a:t>Weather Station</a:t>
            </a:r>
            <a:br>
              <a:rPr lang="en-US" sz="2000"/>
            </a:br>
            <a:br>
              <a:rPr lang="en-US" sz="2000"/>
            </a:br>
            <a:r>
              <a:rPr lang="en-US" sz="2000"/>
              <a:t>The Smart Farming System utilizes a </a:t>
            </a:r>
            <a:r>
              <a:rPr b="1" lang="en-US" sz="2000">
                <a:solidFill>
                  <a:schemeClr val="dk1"/>
                </a:solidFill>
              </a:rPr>
              <a:t>soil sensor </a:t>
            </a:r>
            <a:r>
              <a:rPr lang="en-US" sz="2000"/>
              <a:t>to monitor </a:t>
            </a:r>
            <a:r>
              <a:rPr b="1" i="1" lang="en-US" sz="2000"/>
              <a:t>moisture levels</a:t>
            </a:r>
            <a:r>
              <a:rPr lang="en-US" sz="2000"/>
              <a:t> </a:t>
            </a:r>
            <a:r>
              <a:rPr b="0" i="0" lang="en-US" sz="2000"/>
              <a:t>using capacitance rather than resistance to determine the water content of soil.</a:t>
            </a:r>
            <a:br>
              <a:rPr b="0" i="0" lang="en-US" sz="2000"/>
            </a:br>
            <a:br>
              <a:rPr b="0" i="0" lang="en-US" sz="2000"/>
            </a:br>
            <a:r>
              <a:rPr b="0" i="0" lang="en-US" sz="2000"/>
              <a:t>The module uses a TL555I CMOS timer to create a 1.5MHz clock</a:t>
            </a:r>
            <a:br>
              <a:rPr b="0" i="0" lang="en-US" sz="2000"/>
            </a:br>
            <a:br>
              <a:rPr b="0" i="0" lang="en-US" sz="2000"/>
            </a:br>
            <a:r>
              <a:rPr b="0" i="0" lang="en-US" sz="2000"/>
              <a:t>A peak voltage detector converts the waveform from the TL555I into a DC voltage that can be read by the ADC input of a microcontroller.</a:t>
            </a:r>
            <a:br>
              <a:rPr b="0" i="0" lang="en-US" sz="2000"/>
            </a:br>
            <a:br>
              <a:rPr b="0" i="0" lang="en-US" sz="2000"/>
            </a:br>
            <a:r>
              <a:rPr b="0" i="0" lang="en-US" sz="2000"/>
              <a:t>When the probe is exposed to moisture, it affects the capacitance of the circuit which in turn affects the peak amplitude of the signal and therefore the DC voltage output that is being monitored by the MCU. </a:t>
            </a:r>
            <a:br>
              <a:rPr b="0" i="0" lang="en-US" sz="2000"/>
            </a:br>
            <a:br>
              <a:rPr b="0" i="0" lang="en-US" sz="2000"/>
            </a:br>
            <a:r>
              <a:rPr b="0" i="0" lang="en-US" sz="2000"/>
              <a:t>Higher moisture = lower DC voltage output.</a:t>
            </a:r>
            <a:br>
              <a:rPr b="0" i="0" lang="en-US" sz="1050">
                <a:latin typeface="Open Sans"/>
                <a:ea typeface="Open Sans"/>
                <a:cs typeface="Open Sans"/>
                <a:sym typeface="Open Sans"/>
              </a:rPr>
            </a:br>
            <a:endParaRPr sz="2000"/>
          </a:p>
        </p:txBody>
      </p:sp>
      <p:pic>
        <p:nvPicPr>
          <p:cNvPr id="215" name="Google Shape;215;p16"/>
          <p:cNvPicPr preferRelativeResize="0"/>
          <p:nvPr>
            <p:ph idx="1" type="body"/>
          </p:nvPr>
        </p:nvPicPr>
        <p:blipFill rotWithShape="1">
          <a:blip r:embed="rId3">
            <a:alphaModFix/>
          </a:blip>
          <a:srcRect b="0" l="0" r="0" t="0"/>
          <a:stretch/>
        </p:blipFill>
        <p:spPr>
          <a:xfrm>
            <a:off x="6363250" y="812502"/>
            <a:ext cx="5213400" cy="4384500"/>
          </a:xfrm>
          <a:prstGeom prst="rect">
            <a:avLst/>
          </a:prstGeom>
          <a:noFill/>
          <a:ln>
            <a:noFill/>
          </a:ln>
        </p:spPr>
      </p:pic>
    </p:spTree>
  </p:cSld>
  <p:clrMapOvr>
    <a:masterClrMapping/>
  </p:clrMapOvr>
  <p:transition advClick="0" advTm="22000" spd="slow" p14:dur="4000">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9" name="Shape 219"/>
        <p:cNvGrpSpPr/>
        <p:nvPr/>
      </p:nvGrpSpPr>
      <p:grpSpPr>
        <a:xfrm>
          <a:off x="0" y="0"/>
          <a:ext cx="0" cy="0"/>
          <a:chOff x="0" y="0"/>
          <a:chExt cx="0" cy="0"/>
        </a:xfrm>
      </p:grpSpPr>
      <p:sp>
        <p:nvSpPr>
          <p:cNvPr id="220" name="Google Shape;220;p17"/>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17"/>
          <p:cNvPicPr preferRelativeResize="0"/>
          <p:nvPr>
            <p:ph idx="1" type="body"/>
          </p:nvPr>
        </p:nvPicPr>
        <p:blipFill rotWithShape="1">
          <a:blip r:embed="rId3">
            <a:alphaModFix/>
          </a:blip>
          <a:srcRect b="0" l="0" r="0" t="0"/>
          <a:stretch/>
        </p:blipFill>
        <p:spPr>
          <a:xfrm>
            <a:off x="1094811" y="840897"/>
            <a:ext cx="4198554" cy="5140669"/>
          </a:xfrm>
          <a:prstGeom prst="rect">
            <a:avLst/>
          </a:prstGeom>
          <a:noFill/>
          <a:ln>
            <a:noFill/>
          </a:ln>
        </p:spPr>
      </p:pic>
      <p:sp>
        <p:nvSpPr>
          <p:cNvPr id="223" name="Google Shape;223;p17"/>
          <p:cNvSpPr txBox="1"/>
          <p:nvPr>
            <p:ph idx="2" type="body"/>
          </p:nvPr>
        </p:nvSpPr>
        <p:spPr>
          <a:xfrm>
            <a:off x="5654174" y="991900"/>
            <a:ext cx="5933400" cy="5073300"/>
          </a:xfrm>
          <a:prstGeom prst="rect">
            <a:avLst/>
          </a:prstGeom>
          <a:noFill/>
          <a:ln>
            <a:noFill/>
          </a:ln>
        </p:spPr>
        <p:txBody>
          <a:bodyPr anchorCtr="0" anchor="t" bIns="45700" lIns="91425" spcFirstLastPara="1" rIns="91425" wrap="square" tIns="45700">
            <a:normAutofit/>
          </a:bodyPr>
          <a:lstStyle/>
          <a:p>
            <a:pPr indent="0" lvl="0" marL="102870" rtl="0" algn="l">
              <a:lnSpc>
                <a:spcPct val="90000"/>
              </a:lnSpc>
              <a:spcBef>
                <a:spcPts val="0"/>
              </a:spcBef>
              <a:spcAft>
                <a:spcPts val="0"/>
              </a:spcAft>
              <a:buSzPts val="1600"/>
              <a:buNone/>
            </a:pPr>
            <a:r>
              <a:rPr lang="en-US" sz="3000">
                <a:solidFill>
                  <a:srgbClr val="888888"/>
                </a:solidFill>
              </a:rPr>
              <a:t>The </a:t>
            </a:r>
            <a:r>
              <a:rPr b="1" i="1" lang="en-US" sz="3000">
                <a:solidFill>
                  <a:schemeClr val="dk1"/>
                </a:solidFill>
              </a:rPr>
              <a:t>BME280</a:t>
            </a:r>
            <a:r>
              <a:rPr lang="en-US" sz="3000">
                <a:solidFill>
                  <a:srgbClr val="888888"/>
                </a:solidFill>
              </a:rPr>
              <a:t> Component can measure:</a:t>
            </a:r>
            <a:endParaRPr sz="3000">
              <a:solidFill>
                <a:srgbClr val="888888"/>
              </a:solidFill>
            </a:endParaRPr>
          </a:p>
          <a:p>
            <a:pPr indent="-240030" lvl="0" marL="285750" rtl="0" algn="l">
              <a:lnSpc>
                <a:spcPct val="90000"/>
              </a:lnSpc>
              <a:spcBef>
                <a:spcPts val="1000"/>
              </a:spcBef>
              <a:spcAft>
                <a:spcPts val="0"/>
              </a:spcAft>
              <a:buSzPts val="2500"/>
              <a:buFont typeface="Corbel"/>
              <a:buChar char="•"/>
            </a:pPr>
            <a:r>
              <a:rPr lang="en-US" sz="2500"/>
              <a:t> Relative </a:t>
            </a:r>
            <a:r>
              <a:rPr b="1" lang="en-US" sz="2500"/>
              <a:t>humidity</a:t>
            </a:r>
            <a:r>
              <a:rPr lang="en-US" sz="2500"/>
              <a:t> from 0 to 100% with ±3% accuracy</a:t>
            </a:r>
            <a:endParaRPr sz="2500"/>
          </a:p>
          <a:p>
            <a:pPr indent="-240030" lvl="0" marL="285750" rtl="0" algn="l">
              <a:lnSpc>
                <a:spcPct val="90000"/>
              </a:lnSpc>
              <a:spcBef>
                <a:spcPts val="1000"/>
              </a:spcBef>
              <a:spcAft>
                <a:spcPts val="0"/>
              </a:spcAft>
              <a:buSzPts val="2500"/>
              <a:buFont typeface="Corbel"/>
              <a:buChar char="•"/>
            </a:pPr>
            <a:r>
              <a:rPr b="1" lang="en-US" sz="2500"/>
              <a:t>Barometric pressure</a:t>
            </a:r>
            <a:r>
              <a:rPr lang="en-US" sz="2500"/>
              <a:t> from 300Pa to 1100 hPa with ±1 hPa absolute accuracy</a:t>
            </a:r>
            <a:endParaRPr sz="2500"/>
          </a:p>
          <a:p>
            <a:pPr indent="-240030" lvl="0" marL="285750" rtl="0" algn="l">
              <a:lnSpc>
                <a:spcPct val="90000"/>
              </a:lnSpc>
              <a:spcBef>
                <a:spcPts val="1000"/>
              </a:spcBef>
              <a:spcAft>
                <a:spcPts val="0"/>
              </a:spcAft>
              <a:buSzPts val="2500"/>
              <a:buFont typeface="Corbel"/>
              <a:buChar char="•"/>
            </a:pPr>
            <a:r>
              <a:rPr b="1" lang="en-US" sz="2500"/>
              <a:t>Temperature </a:t>
            </a:r>
            <a:r>
              <a:rPr lang="en-US" sz="2500"/>
              <a:t>from -40°C to 85°C with ±1.0°C accuracy.</a:t>
            </a:r>
            <a:endParaRPr sz="2500"/>
          </a:p>
          <a:p>
            <a:pPr indent="0" lvl="0" marL="0" rtl="0" algn="l">
              <a:lnSpc>
                <a:spcPct val="90000"/>
              </a:lnSpc>
              <a:spcBef>
                <a:spcPts val="1000"/>
              </a:spcBef>
              <a:spcAft>
                <a:spcPts val="0"/>
              </a:spcAft>
              <a:buNone/>
            </a:pPr>
            <a:r>
              <a:rPr lang="en-US" sz="2500">
                <a:solidFill>
                  <a:schemeClr val="dk1"/>
                </a:solidFill>
              </a:rPr>
              <a:t>Note: </a:t>
            </a:r>
            <a:r>
              <a:rPr lang="en-US" sz="2500">
                <a:solidFill>
                  <a:schemeClr val="dk1"/>
                </a:solidFill>
              </a:rPr>
              <a:t>The pressure measurements are so precise (low altitude noise of 0.25m), can be used as an altimeter with ±1 meter accuracy.</a:t>
            </a:r>
            <a:endParaRPr sz="2500">
              <a:solidFill>
                <a:schemeClr val="dk1"/>
              </a:solidFill>
            </a:endParaRPr>
          </a:p>
        </p:txBody>
      </p:sp>
    </p:spTree>
  </p:cSld>
  <p:clrMapOvr>
    <a:masterClrMapping/>
  </p:clrMapOvr>
  <p:transition advClick="0" advTm="15000" spd="slow" p14:dur="4000">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db73aacc14_0_15"/>
          <p:cNvSpPr txBox="1"/>
          <p:nvPr>
            <p:ph type="title"/>
          </p:nvPr>
        </p:nvSpPr>
        <p:spPr>
          <a:xfrm>
            <a:off x="765100" y="267125"/>
            <a:ext cx="4309800" cy="699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n-US" u="sng">
                <a:solidFill>
                  <a:srgbClr val="888888"/>
                </a:solidFill>
              </a:rPr>
              <a:t>Side </a:t>
            </a:r>
            <a:r>
              <a:rPr b="1" lang="en-US" u="sng">
                <a:solidFill>
                  <a:srgbClr val="888888"/>
                </a:solidFill>
              </a:rPr>
              <a:t>Components</a:t>
            </a:r>
            <a:endParaRPr b="1" u="sng">
              <a:solidFill>
                <a:srgbClr val="888888"/>
              </a:solidFill>
            </a:endParaRPr>
          </a:p>
        </p:txBody>
      </p:sp>
      <p:sp>
        <p:nvSpPr>
          <p:cNvPr id="230" name="Google Shape;230;gdb73aacc14_0_15"/>
          <p:cNvSpPr txBox="1"/>
          <p:nvPr>
            <p:ph idx="2" type="body"/>
          </p:nvPr>
        </p:nvSpPr>
        <p:spPr>
          <a:xfrm>
            <a:off x="298150" y="967025"/>
            <a:ext cx="5472000" cy="5633700"/>
          </a:xfrm>
          <a:prstGeom prst="rect">
            <a:avLst/>
          </a:prstGeom>
        </p:spPr>
        <p:txBody>
          <a:bodyPr anchorCtr="0" anchor="t" bIns="45700" lIns="91425" spcFirstLastPara="1" rIns="91425" wrap="square" tIns="45700">
            <a:normAutofit/>
          </a:bodyPr>
          <a:lstStyle/>
          <a:p>
            <a:pPr indent="-127000" lvl="0" marL="0" rtl="0" algn="l">
              <a:spcBef>
                <a:spcPts val="1000"/>
              </a:spcBef>
              <a:spcAft>
                <a:spcPts val="0"/>
              </a:spcAft>
              <a:buClr>
                <a:schemeClr val="dk1"/>
              </a:buClr>
              <a:buSzPts val="2000"/>
              <a:buChar char="●"/>
            </a:pPr>
            <a:r>
              <a:rPr b="1" i="1" lang="en-US" sz="2000">
                <a:solidFill>
                  <a:schemeClr val="dk1"/>
                </a:solidFill>
              </a:rPr>
              <a:t>Solar Cell </a:t>
            </a:r>
            <a:endParaRPr b="1" i="1" sz="2000">
              <a:solidFill>
                <a:schemeClr val="dk1"/>
              </a:solidFill>
            </a:endParaRPr>
          </a:p>
          <a:p>
            <a:pPr indent="-127000" lvl="1" marL="457200" rtl="0" algn="l">
              <a:spcBef>
                <a:spcPts val="0"/>
              </a:spcBef>
              <a:spcAft>
                <a:spcPts val="0"/>
              </a:spcAft>
              <a:buSzPts val="2000"/>
              <a:buChar char="○"/>
            </a:pPr>
            <a:r>
              <a:rPr lang="en-US" sz="2000"/>
              <a:t>1X 6V 1W 110x60mm Micro Mini Power Small Polycrystalline Panel Module </a:t>
            </a:r>
            <a:endParaRPr sz="2000"/>
          </a:p>
          <a:p>
            <a:pPr indent="-127000" lvl="0" marL="0" rtl="0" algn="l">
              <a:spcBef>
                <a:spcPts val="0"/>
              </a:spcBef>
              <a:spcAft>
                <a:spcPts val="0"/>
              </a:spcAft>
              <a:buClr>
                <a:schemeClr val="dk1"/>
              </a:buClr>
              <a:buSzPts val="2000"/>
              <a:buChar char="●"/>
            </a:pPr>
            <a:r>
              <a:rPr b="1" i="1" lang="en-US" sz="2000">
                <a:solidFill>
                  <a:schemeClr val="dk1"/>
                </a:solidFill>
              </a:rPr>
              <a:t>Stepper Motor</a:t>
            </a:r>
            <a:endParaRPr b="1" i="1" sz="2000">
              <a:solidFill>
                <a:schemeClr val="dk1"/>
              </a:solidFill>
            </a:endParaRPr>
          </a:p>
          <a:p>
            <a:pPr indent="-127000" lvl="1" marL="457200" rtl="0" algn="l">
              <a:spcBef>
                <a:spcPts val="0"/>
              </a:spcBef>
              <a:spcAft>
                <a:spcPts val="0"/>
              </a:spcAft>
              <a:buSzPts val="2000"/>
              <a:buChar char="○"/>
            </a:pPr>
            <a:r>
              <a:rPr lang="en-US" sz="2000"/>
              <a:t>5VDC</a:t>
            </a:r>
            <a:endParaRPr sz="2000"/>
          </a:p>
          <a:p>
            <a:pPr indent="-127000" lvl="1" marL="457200" rtl="0" algn="l">
              <a:spcBef>
                <a:spcPts val="0"/>
              </a:spcBef>
              <a:spcAft>
                <a:spcPts val="0"/>
              </a:spcAft>
              <a:buSzPts val="2000"/>
              <a:buChar char="○"/>
            </a:pPr>
            <a:r>
              <a:rPr lang="en-US" sz="2000"/>
              <a:t>Class B insulation</a:t>
            </a:r>
            <a:endParaRPr sz="2000"/>
          </a:p>
          <a:p>
            <a:pPr indent="-127000" lvl="1" marL="457200" rtl="0" algn="l">
              <a:spcBef>
                <a:spcPts val="0"/>
              </a:spcBef>
              <a:spcAft>
                <a:spcPts val="0"/>
              </a:spcAft>
              <a:buSzPts val="2000"/>
              <a:buChar char="○"/>
            </a:pPr>
            <a:r>
              <a:rPr lang="en-US" sz="2000"/>
              <a:t>Internal wiring to sustain temperatures of up to 130 degrees Celsius</a:t>
            </a:r>
            <a:endParaRPr sz="2000"/>
          </a:p>
          <a:p>
            <a:pPr indent="-127000" lvl="0" marL="0" rtl="0" algn="l">
              <a:spcBef>
                <a:spcPts val="1000"/>
              </a:spcBef>
              <a:spcAft>
                <a:spcPts val="0"/>
              </a:spcAft>
              <a:buClr>
                <a:schemeClr val="dk1"/>
              </a:buClr>
              <a:buSzPts val="2000"/>
              <a:buChar char="●"/>
            </a:pPr>
            <a:r>
              <a:rPr b="1" i="1" lang="en-US" sz="2000">
                <a:solidFill>
                  <a:schemeClr val="dk1"/>
                </a:solidFill>
              </a:rPr>
              <a:t>OLED Display</a:t>
            </a:r>
            <a:endParaRPr b="1" i="1" sz="2000">
              <a:solidFill>
                <a:schemeClr val="dk1"/>
              </a:solidFill>
            </a:endParaRPr>
          </a:p>
          <a:p>
            <a:pPr indent="-127000" lvl="1" marL="457200" rtl="0" algn="l">
              <a:lnSpc>
                <a:spcPct val="100000"/>
              </a:lnSpc>
              <a:spcBef>
                <a:spcPts val="1000"/>
              </a:spcBef>
              <a:spcAft>
                <a:spcPts val="0"/>
              </a:spcAft>
              <a:buSzPts val="2000"/>
              <a:buChar char="○"/>
            </a:pPr>
            <a:r>
              <a:rPr lang="en-US" sz="2000"/>
              <a:t>Interface： I2C</a:t>
            </a:r>
            <a:endParaRPr sz="2000"/>
          </a:p>
          <a:p>
            <a:pPr indent="-127000" lvl="1" marL="457200" rtl="0" algn="l">
              <a:lnSpc>
                <a:spcPct val="100000"/>
              </a:lnSpc>
              <a:spcBef>
                <a:spcPts val="1000"/>
              </a:spcBef>
              <a:spcAft>
                <a:spcPts val="0"/>
              </a:spcAft>
              <a:buSzPts val="2000"/>
              <a:buChar char="○"/>
            </a:pPr>
            <a:r>
              <a:rPr lang="en-US" sz="2000"/>
              <a:t>Number of Pixels：128 x 64</a:t>
            </a:r>
            <a:endParaRPr sz="2000"/>
          </a:p>
          <a:p>
            <a:pPr indent="-127000" lvl="1" marL="457200" rtl="0" algn="l">
              <a:lnSpc>
                <a:spcPct val="100000"/>
              </a:lnSpc>
              <a:spcBef>
                <a:spcPts val="1000"/>
              </a:spcBef>
              <a:spcAft>
                <a:spcPts val="0"/>
              </a:spcAft>
              <a:buSzPts val="2000"/>
              <a:buChar char="○"/>
            </a:pPr>
            <a:r>
              <a:rPr lang="en-US" sz="2000"/>
              <a:t>Color Depth：Monochrome </a:t>
            </a:r>
            <a:endParaRPr sz="2000"/>
          </a:p>
          <a:p>
            <a:pPr indent="-127000" lvl="1" marL="457200" rtl="0" algn="l">
              <a:lnSpc>
                <a:spcPct val="100000"/>
              </a:lnSpc>
              <a:spcBef>
                <a:spcPts val="1000"/>
              </a:spcBef>
              <a:spcAft>
                <a:spcPts val="0"/>
              </a:spcAft>
              <a:buSzPts val="2000"/>
              <a:buChar char="○"/>
            </a:pPr>
            <a:r>
              <a:rPr lang="en-US" sz="2000"/>
              <a:t>Dimension：27.8 x27.3x 4.3 mm</a:t>
            </a:r>
            <a:endParaRPr sz="2000"/>
          </a:p>
          <a:p>
            <a:pPr indent="-127000" lvl="1" marL="457200" rtl="0" algn="l">
              <a:lnSpc>
                <a:spcPct val="100000"/>
              </a:lnSpc>
              <a:spcBef>
                <a:spcPts val="1000"/>
              </a:spcBef>
              <a:spcAft>
                <a:spcPts val="0"/>
              </a:spcAft>
              <a:buSzPts val="2000"/>
              <a:buChar char="○"/>
            </a:pPr>
            <a:r>
              <a:rPr lang="en-US" sz="2000"/>
              <a:t>Working Voltage: 3.3~ 5V DC</a:t>
            </a:r>
            <a:endParaRPr sz="2000"/>
          </a:p>
          <a:p>
            <a:pPr indent="0" lvl="0" marL="0" rtl="0" algn="l">
              <a:spcBef>
                <a:spcPts val="1000"/>
              </a:spcBef>
              <a:spcAft>
                <a:spcPts val="0"/>
              </a:spcAft>
              <a:buNone/>
            </a:pPr>
            <a:r>
              <a:t/>
            </a:r>
            <a:endParaRPr/>
          </a:p>
        </p:txBody>
      </p:sp>
      <p:pic>
        <p:nvPicPr>
          <p:cNvPr id="231" name="Google Shape;231;gdb73aacc14_0_15"/>
          <p:cNvPicPr preferRelativeResize="0"/>
          <p:nvPr>
            <p:ph idx="1" type="body"/>
          </p:nvPr>
        </p:nvPicPr>
        <p:blipFill rotWithShape="1">
          <a:blip r:embed="rId3">
            <a:alphaModFix/>
          </a:blip>
          <a:srcRect b="0" l="0" r="0" t="0"/>
          <a:stretch/>
        </p:blipFill>
        <p:spPr>
          <a:xfrm>
            <a:off x="7281675" y="3278650"/>
            <a:ext cx="3289800" cy="2961900"/>
          </a:xfrm>
          <a:prstGeom prst="rect">
            <a:avLst/>
          </a:prstGeom>
          <a:noFill/>
          <a:ln>
            <a:noFill/>
          </a:ln>
        </p:spPr>
      </p:pic>
      <p:pic>
        <p:nvPicPr>
          <p:cNvPr id="232" name="Google Shape;232;gdb73aacc14_0_15"/>
          <p:cNvPicPr preferRelativeResize="0"/>
          <p:nvPr>
            <p:ph idx="1" type="body"/>
          </p:nvPr>
        </p:nvPicPr>
        <p:blipFill rotWithShape="1">
          <a:blip r:embed="rId4">
            <a:alphaModFix/>
          </a:blip>
          <a:srcRect b="0" l="0" r="0" t="0"/>
          <a:stretch/>
        </p:blipFill>
        <p:spPr>
          <a:xfrm>
            <a:off x="5612400" y="545350"/>
            <a:ext cx="3289800" cy="2733300"/>
          </a:xfrm>
          <a:prstGeom prst="rect">
            <a:avLst/>
          </a:prstGeom>
          <a:noFill/>
          <a:ln>
            <a:noFill/>
          </a:ln>
        </p:spPr>
      </p:pic>
      <p:pic>
        <p:nvPicPr>
          <p:cNvPr id="233" name="Google Shape;233;gdb73aacc14_0_15"/>
          <p:cNvPicPr preferRelativeResize="0"/>
          <p:nvPr>
            <p:ph idx="1" type="body"/>
          </p:nvPr>
        </p:nvPicPr>
        <p:blipFill rotWithShape="1">
          <a:blip r:embed="rId5">
            <a:alphaModFix/>
          </a:blip>
          <a:srcRect b="0" l="0" r="0" t="0"/>
          <a:stretch/>
        </p:blipFill>
        <p:spPr>
          <a:xfrm>
            <a:off x="8902200" y="545350"/>
            <a:ext cx="3027900" cy="2733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7" name="Shape 237"/>
        <p:cNvGrpSpPr/>
        <p:nvPr/>
      </p:nvGrpSpPr>
      <p:grpSpPr>
        <a:xfrm>
          <a:off x="0" y="0"/>
          <a:ext cx="0" cy="0"/>
          <a:chOff x="0" y="0"/>
          <a:chExt cx="0" cy="0"/>
        </a:xfrm>
      </p:grpSpPr>
      <p:sp>
        <p:nvSpPr>
          <p:cNvPr id="238" name="Google Shape;238;p21"/>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21"/>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cxnSp>
        <p:nvCxnSpPr>
          <p:cNvPr id="241" name="Google Shape;241;p21"/>
          <p:cNvCxnSpPr/>
          <p:nvPr/>
        </p:nvCxnSpPr>
        <p:spPr>
          <a:xfrm>
            <a:off x="1978660" y="5462458"/>
            <a:ext cx="8229601" cy="0"/>
          </a:xfrm>
          <a:prstGeom prst="straightConnector1">
            <a:avLst/>
          </a:prstGeom>
          <a:noFill/>
          <a:ln cap="flat" cmpd="sng" w="10000">
            <a:solidFill>
              <a:srgbClr val="FFFFFF"/>
            </a:solidFill>
            <a:prstDash val="solid"/>
            <a:round/>
            <a:headEnd len="sm" w="sm" type="none"/>
            <a:tailEnd len="sm" w="sm" type="none"/>
          </a:ln>
        </p:spPr>
      </p:cxnSp>
      <p:sp>
        <p:nvSpPr>
          <p:cNvPr id="242" name="Google Shape;242;p21"/>
          <p:cNvSpPr txBox="1"/>
          <p:nvPr>
            <p:ph type="title"/>
          </p:nvPr>
        </p:nvSpPr>
        <p:spPr>
          <a:xfrm>
            <a:off x="1109980" y="4208424"/>
            <a:ext cx="9966960" cy="132588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FFFFFF"/>
              </a:buClr>
              <a:buSzPts val="1700"/>
              <a:buFont typeface="Corbel"/>
              <a:buNone/>
            </a:pPr>
            <a:br>
              <a:rPr b="1" lang="en-US" sz="1700" cap="none">
                <a:solidFill>
                  <a:srgbClr val="FFFFFF"/>
                </a:solidFill>
              </a:rPr>
            </a:br>
            <a:r>
              <a:rPr b="1" lang="en-US" cap="none">
                <a:solidFill>
                  <a:srgbClr val="FFFFFF"/>
                </a:solidFill>
              </a:rPr>
              <a:t>LASER CUT ENCLOSURE</a:t>
            </a:r>
            <a:br>
              <a:rPr b="1" lang="en-US" sz="1700" cap="none">
                <a:solidFill>
                  <a:srgbClr val="FFFFFF"/>
                </a:solidFill>
              </a:rPr>
            </a:br>
            <a:endParaRPr b="1" sz="1700" cap="none">
              <a:solidFill>
                <a:srgbClr val="FFFFFF"/>
              </a:solidFill>
            </a:endParaRPr>
          </a:p>
        </p:txBody>
      </p:sp>
      <p:pic>
        <p:nvPicPr>
          <p:cNvPr descr="Diagram, engineering drawing&#10;&#10;Description automatically generated" id="243" name="Google Shape;243;p21"/>
          <p:cNvPicPr preferRelativeResize="0"/>
          <p:nvPr/>
        </p:nvPicPr>
        <p:blipFill rotWithShape="1">
          <a:blip r:embed="rId3">
            <a:alphaModFix/>
          </a:blip>
          <a:srcRect b="-1" l="49341" r="1129" t="0"/>
          <a:stretch/>
        </p:blipFill>
        <p:spPr>
          <a:xfrm>
            <a:off x="243839" y="256540"/>
            <a:ext cx="3904488" cy="3764276"/>
          </a:xfrm>
          <a:prstGeom prst="rect">
            <a:avLst/>
          </a:prstGeom>
          <a:noFill/>
          <a:ln>
            <a:noFill/>
          </a:ln>
        </p:spPr>
      </p:pic>
      <p:pic>
        <p:nvPicPr>
          <p:cNvPr descr="Text&#10;&#10;Description automatically generated with low confidence" id="244" name="Google Shape;244;p21"/>
          <p:cNvPicPr preferRelativeResize="0"/>
          <p:nvPr/>
        </p:nvPicPr>
        <p:blipFill rotWithShape="1">
          <a:blip r:embed="rId4">
            <a:alphaModFix/>
          </a:blip>
          <a:srcRect b="-1" l="37538" r="12932" t="0"/>
          <a:stretch/>
        </p:blipFill>
        <p:spPr>
          <a:xfrm>
            <a:off x="4148326" y="256540"/>
            <a:ext cx="3904488" cy="3764276"/>
          </a:xfrm>
          <a:prstGeom prst="rect">
            <a:avLst/>
          </a:prstGeom>
          <a:noFill/>
          <a:ln>
            <a:noFill/>
          </a:ln>
        </p:spPr>
      </p:pic>
      <p:pic>
        <p:nvPicPr>
          <p:cNvPr descr="A picture containing text&#10;&#10;Description automatically generated" id="245" name="Google Shape;245;p21"/>
          <p:cNvPicPr preferRelativeResize="0"/>
          <p:nvPr>
            <p:ph idx="2" type="pic"/>
          </p:nvPr>
        </p:nvPicPr>
        <p:blipFill rotWithShape="1">
          <a:blip r:embed="rId5">
            <a:alphaModFix/>
          </a:blip>
          <a:srcRect b="-1" l="50554" r="0" t="0"/>
          <a:stretch/>
        </p:blipFill>
        <p:spPr>
          <a:xfrm>
            <a:off x="8052817" y="256540"/>
            <a:ext cx="3897994" cy="3764276"/>
          </a:xfrm>
          <a:prstGeom prst="rect">
            <a:avLst/>
          </a:prstGeom>
          <a:noFill/>
          <a:ln>
            <a:noFill/>
          </a:ln>
        </p:spPr>
      </p:pic>
    </p:spTree>
  </p:cSld>
  <p:clrMapOvr>
    <a:masterClrMapping/>
  </p:clrMapOvr>
  <p:transition advClick="0" advTm="8000" spd="slow" p14:dur="4000">
    <p:split orient="ver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9" name="Shape 249"/>
        <p:cNvGrpSpPr/>
        <p:nvPr/>
      </p:nvGrpSpPr>
      <p:grpSpPr>
        <a:xfrm>
          <a:off x="0" y="0"/>
          <a:ext cx="0" cy="0"/>
          <a:chOff x="0" y="0"/>
          <a:chExt cx="0" cy="0"/>
        </a:xfrm>
      </p:grpSpPr>
      <p:sp>
        <p:nvSpPr>
          <p:cNvPr id="250" name="Google Shape;250;p22"/>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22"/>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cxnSp>
        <p:nvCxnSpPr>
          <p:cNvPr id="253" name="Google Shape;253;p22"/>
          <p:cNvCxnSpPr/>
          <p:nvPr/>
        </p:nvCxnSpPr>
        <p:spPr>
          <a:xfrm>
            <a:off x="1978660" y="5462458"/>
            <a:ext cx="8229601" cy="0"/>
          </a:xfrm>
          <a:prstGeom prst="straightConnector1">
            <a:avLst/>
          </a:prstGeom>
          <a:noFill/>
          <a:ln cap="flat" cmpd="sng" w="10000">
            <a:solidFill>
              <a:srgbClr val="FFFFFF"/>
            </a:solidFill>
            <a:prstDash val="solid"/>
            <a:round/>
            <a:headEnd len="sm" w="sm" type="none"/>
            <a:tailEnd len="sm" w="sm" type="none"/>
          </a:ln>
        </p:spPr>
      </p:cxnSp>
      <p:sp>
        <p:nvSpPr>
          <p:cNvPr id="254" name="Google Shape;254;p22"/>
          <p:cNvSpPr txBox="1"/>
          <p:nvPr>
            <p:ph type="title"/>
          </p:nvPr>
        </p:nvSpPr>
        <p:spPr>
          <a:xfrm>
            <a:off x="1109980" y="4208424"/>
            <a:ext cx="9966960" cy="132588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FFFFFF"/>
              </a:buClr>
              <a:buSzPts val="4000"/>
              <a:buFont typeface="Corbel"/>
              <a:buNone/>
            </a:pPr>
            <a:r>
              <a:rPr b="1" lang="en-US" sz="4000" cap="none">
                <a:solidFill>
                  <a:srgbClr val="FFFFFF"/>
                </a:solidFill>
              </a:rPr>
              <a:t>KAREEM HARD AT WORK</a:t>
            </a:r>
            <a:endParaRPr/>
          </a:p>
        </p:txBody>
      </p:sp>
      <p:pic>
        <p:nvPicPr>
          <p:cNvPr descr="A picture containing text, desk&#10;&#10;Description automatically generated" id="255" name="Google Shape;255;p22"/>
          <p:cNvPicPr preferRelativeResize="0"/>
          <p:nvPr>
            <p:ph idx="1" type="body"/>
          </p:nvPr>
        </p:nvPicPr>
        <p:blipFill rotWithShape="1">
          <a:blip r:embed="rId3">
            <a:alphaModFix/>
          </a:blip>
          <a:srcRect b="-1" l="0" r="7552" t="0"/>
          <a:stretch/>
        </p:blipFill>
        <p:spPr>
          <a:xfrm>
            <a:off x="243840" y="256540"/>
            <a:ext cx="7287768" cy="3764276"/>
          </a:xfrm>
          <a:prstGeom prst="rect">
            <a:avLst/>
          </a:prstGeom>
          <a:noFill/>
          <a:ln>
            <a:noFill/>
          </a:ln>
        </p:spPr>
      </p:pic>
      <p:pic>
        <p:nvPicPr>
          <p:cNvPr descr="A record on a table&#10;&#10;Description automatically generated with medium confidence" id="256" name="Google Shape;256;p22"/>
          <p:cNvPicPr preferRelativeResize="0"/>
          <p:nvPr/>
        </p:nvPicPr>
        <p:blipFill rotWithShape="1">
          <a:blip r:embed="rId4">
            <a:alphaModFix/>
          </a:blip>
          <a:srcRect b="0" l="12708" r="46633" t="0"/>
          <a:stretch/>
        </p:blipFill>
        <p:spPr>
          <a:xfrm rot="5400000">
            <a:off x="7859923" y="-71775"/>
            <a:ext cx="3764276" cy="4420906"/>
          </a:xfrm>
          <a:prstGeom prst="rect">
            <a:avLst/>
          </a:prstGeom>
          <a:noFill/>
          <a:ln>
            <a:noFill/>
          </a:ln>
        </p:spPr>
      </p:pic>
    </p:spTree>
  </p:cSld>
  <p:clrMapOvr>
    <a:masterClrMapping/>
  </p:clrMapOvr>
  <mc:AlternateContent>
    <mc:Choice Requires="p14">
      <p:transition advClick="0" advTm="7000" spd="slow" p14:dur="4000">
        <p14:reveal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FFFFFF"/>
              </a:buClr>
              <a:buSzPts val="7200"/>
              <a:buFont typeface="Corbel"/>
              <a:buNone/>
            </a:pPr>
            <a:r>
              <a:t/>
            </a:r>
            <a:endParaRPr/>
          </a:p>
        </p:txBody>
      </p:sp>
      <p:sp>
        <p:nvSpPr>
          <p:cNvPr id="262" name="Google Shape;262;p23"/>
          <p:cNvSpPr txBox="1"/>
          <p:nvPr>
            <p:ph idx="1" type="subTitle"/>
          </p:nvPr>
        </p:nvSpPr>
        <p:spPr>
          <a:xfrm>
            <a:off x="1709530" y="3869634"/>
            <a:ext cx="8767860" cy="138816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760"/>
              <a:buNone/>
            </a:pPr>
            <a:r>
              <a:t/>
            </a:r>
            <a:endParaRPr/>
          </a:p>
        </p:txBody>
      </p:sp>
      <p:pic>
        <p:nvPicPr>
          <p:cNvPr descr="A picture containing text, indoor, person&#10;&#10;Description automatically generated" id="263" name="Google Shape;263;p23"/>
          <p:cNvPicPr preferRelativeResize="0"/>
          <p:nvPr/>
        </p:nvPicPr>
        <p:blipFill rotWithShape="1">
          <a:blip r:embed="rId3">
            <a:alphaModFix/>
          </a:blip>
          <a:srcRect b="0" l="0" r="0" t="0"/>
          <a:stretch/>
        </p:blipFill>
        <p:spPr>
          <a:xfrm>
            <a:off x="1210812" y="900994"/>
            <a:ext cx="10652604" cy="5074630"/>
          </a:xfrm>
          <a:prstGeom prst="rect">
            <a:avLst/>
          </a:prstGeom>
          <a:noFill/>
          <a:ln>
            <a:noFill/>
          </a:ln>
        </p:spPr>
      </p:pic>
    </p:spTree>
  </p:cSld>
  <p:clrMapOvr>
    <a:masterClrMapping/>
  </p:clrMapOvr>
  <mc:AlternateContent>
    <mc:Choice Requires="p14">
      <p:transition advClick="0" advTm="450" spd="slow" p14:dur="3400">
        <p14:reveal dir="l"/>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4"/>
          <p:cNvSpPr txBox="1"/>
          <p:nvPr>
            <p:ph type="title"/>
          </p:nvPr>
        </p:nvSpPr>
        <p:spPr>
          <a:xfrm>
            <a:off x="948250" y="332175"/>
            <a:ext cx="4435200" cy="109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Corbel"/>
              <a:buNone/>
            </a:pPr>
            <a:r>
              <a:rPr b="1" lang="en-US" sz="5000" u="sng">
                <a:solidFill>
                  <a:srgbClr val="888888"/>
                </a:solidFill>
              </a:rPr>
              <a:t>VIDEO DEMO</a:t>
            </a:r>
            <a:endParaRPr b="1" sz="5000" u="sng">
              <a:solidFill>
                <a:srgbClr val="888888"/>
              </a:solidFill>
            </a:endParaRPr>
          </a:p>
        </p:txBody>
      </p:sp>
      <p:sp>
        <p:nvSpPr>
          <p:cNvPr id="269" name="Google Shape;269;p24"/>
          <p:cNvSpPr txBox="1"/>
          <p:nvPr>
            <p:ph idx="1" type="body"/>
          </p:nvPr>
        </p:nvSpPr>
        <p:spPr>
          <a:xfrm>
            <a:off x="5852159" y="1097280"/>
            <a:ext cx="5212080" cy="4663440"/>
          </a:xfrm>
          <a:prstGeom prst="rect">
            <a:avLst/>
          </a:prstGeom>
          <a:noFill/>
          <a:ln>
            <a:noFill/>
          </a:ln>
        </p:spPr>
        <p:txBody>
          <a:bodyPr anchorCtr="0" anchor="t" bIns="45700" lIns="91425" spcFirstLastPara="1" rIns="91425" wrap="square" tIns="45700">
            <a:normAutofit/>
          </a:bodyPr>
          <a:lstStyle/>
          <a:p>
            <a:pPr indent="-20320" lvl="0" marL="228600" rtl="0" algn="l">
              <a:lnSpc>
                <a:spcPct val="90000"/>
              </a:lnSpc>
              <a:spcBef>
                <a:spcPts val="0"/>
              </a:spcBef>
              <a:spcAft>
                <a:spcPts val="0"/>
              </a:spcAft>
              <a:buSzPts val="2560"/>
              <a:buNone/>
            </a:pPr>
            <a:r>
              <a:t/>
            </a:r>
            <a:endParaRPr/>
          </a:p>
        </p:txBody>
      </p:sp>
      <p:sp>
        <p:nvSpPr>
          <p:cNvPr id="270" name="Google Shape;270;p24"/>
          <p:cNvSpPr txBox="1"/>
          <p:nvPr>
            <p:ph idx="2" type="body"/>
          </p:nvPr>
        </p:nvSpPr>
        <p:spPr>
          <a:xfrm>
            <a:off x="1115175" y="1540940"/>
            <a:ext cx="3931800" cy="3017400"/>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0"/>
              </a:spcBef>
              <a:spcAft>
                <a:spcPts val="0"/>
              </a:spcAft>
              <a:buSzPts val="2500"/>
              <a:buAutoNum type="arabicPeriod"/>
            </a:pPr>
            <a:r>
              <a:rPr lang="en-US" sz="2500"/>
              <a:t>ASPECTS OF PRODUCT FUNCTIONALITY</a:t>
            </a:r>
            <a:endParaRPr sz="2500"/>
          </a:p>
          <a:p>
            <a:pPr indent="-387350" lvl="0" marL="457200" rtl="0" algn="l">
              <a:lnSpc>
                <a:spcPct val="100000"/>
              </a:lnSpc>
              <a:spcBef>
                <a:spcPts val="0"/>
              </a:spcBef>
              <a:spcAft>
                <a:spcPts val="0"/>
              </a:spcAft>
              <a:buSzPts val="2500"/>
              <a:buAutoNum type="arabicPeriod"/>
            </a:pPr>
            <a:r>
              <a:rPr lang="en-US" sz="2500"/>
              <a:t>DEMONSTRATION OF WORKING PROTOTYPE</a:t>
            </a:r>
            <a:endParaRPr sz="2500"/>
          </a:p>
          <a:p>
            <a:pPr indent="-387350" lvl="0" marL="457200" rtl="0" algn="l">
              <a:lnSpc>
                <a:spcPct val="100000"/>
              </a:lnSpc>
              <a:spcBef>
                <a:spcPts val="0"/>
              </a:spcBef>
              <a:spcAft>
                <a:spcPts val="0"/>
              </a:spcAft>
              <a:buSzPts val="2500"/>
              <a:buAutoNum type="arabicPeriod"/>
            </a:pPr>
            <a:r>
              <a:rPr lang="en-US" sz="2500"/>
              <a:t>FILM QUALITY HIGH</a:t>
            </a:r>
            <a:endParaRPr sz="2500"/>
          </a:p>
          <a:p>
            <a:pPr indent="-387350" lvl="0" marL="457200" rtl="0" algn="l">
              <a:lnSpc>
                <a:spcPct val="100000"/>
              </a:lnSpc>
              <a:spcBef>
                <a:spcPts val="0"/>
              </a:spcBef>
              <a:spcAft>
                <a:spcPts val="0"/>
              </a:spcAft>
              <a:buSzPts val="2500"/>
              <a:buAutoNum type="arabicPeriod"/>
            </a:pPr>
            <a:r>
              <a:rPr lang="en-US" sz="2500"/>
              <a:t>PHOTO QUALITY HIGH</a:t>
            </a:r>
            <a:endParaRPr sz="2500"/>
          </a:p>
          <a:p>
            <a:pPr indent="-387350" lvl="0" marL="457200" rtl="0" algn="l">
              <a:lnSpc>
                <a:spcPct val="100000"/>
              </a:lnSpc>
              <a:spcBef>
                <a:spcPts val="0"/>
              </a:spcBef>
              <a:spcAft>
                <a:spcPts val="0"/>
              </a:spcAft>
              <a:buSzPts val="2500"/>
              <a:buAutoNum type="arabicPeriod"/>
            </a:pPr>
            <a:r>
              <a:rPr lang="en-US" sz="2500"/>
              <a:t>ZOOM TO HIGHLIGHT COMPONENTS</a:t>
            </a:r>
            <a:endParaRPr sz="2500"/>
          </a:p>
          <a:p>
            <a:pPr indent="-387350" lvl="0" marL="457200" rtl="0" algn="l">
              <a:lnSpc>
                <a:spcPct val="100000"/>
              </a:lnSpc>
              <a:spcBef>
                <a:spcPts val="0"/>
              </a:spcBef>
              <a:spcAft>
                <a:spcPts val="0"/>
              </a:spcAft>
              <a:buSzPts val="2500"/>
              <a:buAutoNum type="arabicPeriod"/>
            </a:pPr>
            <a:r>
              <a:rPr lang="en-US" sz="2500"/>
              <a:t>NARRATION</a:t>
            </a:r>
            <a:r>
              <a:rPr lang="en-US" sz="2500"/>
              <a:t> AND SUBTITLES USED TO EMPHASIZE POINTS</a:t>
            </a:r>
            <a:endParaRPr sz="2500"/>
          </a:p>
        </p:txBody>
      </p:sp>
    </p:spTree>
  </p:cSld>
  <p:clrMapOvr>
    <a:masterClrMapping/>
  </p:clrMapOvr>
  <p:transition advClick="0" advTm="132000" spd="slow" p14:dur="40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FFFFFF"/>
              </a:buClr>
              <a:buSzPts val="7200"/>
              <a:buFont typeface="Corbel"/>
              <a:buNone/>
            </a:pPr>
            <a:r>
              <a:rPr lang="en-US">
                <a:solidFill>
                  <a:schemeClr val="dk1"/>
                </a:solidFill>
              </a:rPr>
              <a:t>TEAM MEMBERS</a:t>
            </a:r>
            <a:endParaRPr>
              <a:solidFill>
                <a:schemeClr val="dk1"/>
              </a:solidFill>
            </a:endParaRPr>
          </a:p>
        </p:txBody>
      </p:sp>
      <p:sp>
        <p:nvSpPr>
          <p:cNvPr id="116" name="Google Shape;116;p2"/>
          <p:cNvSpPr txBox="1"/>
          <p:nvPr>
            <p:ph idx="1" type="subTitle"/>
          </p:nvPr>
        </p:nvSpPr>
        <p:spPr>
          <a:xfrm>
            <a:off x="6245189" y="3875229"/>
            <a:ext cx="4501369" cy="274501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760"/>
              <a:buNone/>
            </a:pPr>
            <a:r>
              <a:rPr lang="en-US"/>
              <a:t>Stephanie Perea</a:t>
            </a:r>
            <a:endParaRPr/>
          </a:p>
          <a:p>
            <a:pPr indent="0" lvl="0" marL="0" rtl="0" algn="ctr">
              <a:lnSpc>
                <a:spcPct val="90000"/>
              </a:lnSpc>
              <a:spcBef>
                <a:spcPts val="1400"/>
              </a:spcBef>
              <a:spcAft>
                <a:spcPts val="0"/>
              </a:spcAft>
              <a:buSzPts val="1760"/>
              <a:buNone/>
            </a:pPr>
            <a:r>
              <a:rPr lang="en-US"/>
              <a:t>Sandia National Laboratories Retiree</a:t>
            </a:r>
            <a:endParaRPr/>
          </a:p>
          <a:p>
            <a:pPr indent="0" lvl="0" marL="0" rtl="0" algn="ctr">
              <a:lnSpc>
                <a:spcPct val="90000"/>
              </a:lnSpc>
              <a:spcBef>
                <a:spcPts val="1400"/>
              </a:spcBef>
              <a:spcAft>
                <a:spcPts val="0"/>
              </a:spcAft>
              <a:buSzPts val="1760"/>
              <a:buNone/>
            </a:pPr>
            <a:r>
              <a:rPr lang="en-US"/>
              <a:t>Full-time Student</a:t>
            </a:r>
            <a:endParaRPr/>
          </a:p>
          <a:p>
            <a:pPr indent="0" lvl="0" marL="0" rtl="0" algn="ctr">
              <a:lnSpc>
                <a:spcPct val="90000"/>
              </a:lnSpc>
              <a:spcBef>
                <a:spcPts val="1400"/>
              </a:spcBef>
              <a:spcAft>
                <a:spcPts val="0"/>
              </a:spcAft>
              <a:buSzPts val="1760"/>
              <a:buNone/>
            </a:pPr>
            <a:r>
              <a:t/>
            </a:r>
            <a:endParaRPr/>
          </a:p>
        </p:txBody>
      </p:sp>
      <p:pic>
        <p:nvPicPr>
          <p:cNvPr id="117" name="Google Shape;117;p2"/>
          <p:cNvPicPr preferRelativeResize="0"/>
          <p:nvPr/>
        </p:nvPicPr>
        <p:blipFill rotWithShape="1">
          <a:blip r:embed="rId3">
            <a:alphaModFix/>
          </a:blip>
          <a:srcRect b="0" l="0" r="0" t="0"/>
          <a:stretch/>
        </p:blipFill>
        <p:spPr>
          <a:xfrm>
            <a:off x="2006409" y="3930632"/>
            <a:ext cx="4182218" cy="1353429"/>
          </a:xfrm>
          <a:prstGeom prst="rect">
            <a:avLst/>
          </a:prstGeom>
          <a:noFill/>
          <a:ln>
            <a:noFill/>
          </a:ln>
        </p:spPr>
      </p:pic>
      <p:pic>
        <p:nvPicPr>
          <p:cNvPr id="118" name="Google Shape;118;p2"/>
          <p:cNvPicPr preferRelativeResize="0"/>
          <p:nvPr/>
        </p:nvPicPr>
        <p:blipFill rotWithShape="1">
          <a:blip r:embed="rId4">
            <a:alphaModFix/>
          </a:blip>
          <a:srcRect b="0" l="0" r="0" t="0"/>
          <a:stretch/>
        </p:blipFill>
        <p:spPr>
          <a:xfrm>
            <a:off x="2006410" y="3836389"/>
            <a:ext cx="4427314" cy="2822693"/>
          </a:xfrm>
          <a:prstGeom prst="rect">
            <a:avLst/>
          </a:prstGeom>
          <a:noFill/>
          <a:ln>
            <a:noFill/>
          </a:ln>
        </p:spPr>
      </p:pic>
    </p:spTree>
  </p:cSld>
  <p:clrMapOvr>
    <a:masterClrMapping/>
  </p:clrMapOvr>
  <mc:AlternateContent>
    <mc:Choice Requires="p14">
      <p:transition advClick="0" advTm="450" spd="slow" p14:dur="3400">
        <p14:reveal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4" name="Shape 274"/>
        <p:cNvGrpSpPr/>
        <p:nvPr/>
      </p:nvGrpSpPr>
      <p:grpSpPr>
        <a:xfrm>
          <a:off x="0" y="0"/>
          <a:ext cx="0" cy="0"/>
          <a:chOff x="0" y="0"/>
          <a:chExt cx="0" cy="0"/>
        </a:xfrm>
      </p:grpSpPr>
      <p:sp>
        <p:nvSpPr>
          <p:cNvPr id="275" name="Google Shape;275;p25"/>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orbel"/>
              <a:buNone/>
            </a:pPr>
            <a:r>
              <a:rPr b="1" lang="en-US" sz="4400" u="sng">
                <a:solidFill>
                  <a:srgbClr val="888888"/>
                </a:solidFill>
              </a:rPr>
              <a:t>Developmental challenges</a:t>
            </a:r>
            <a:endParaRPr b="1" u="sng">
              <a:solidFill>
                <a:srgbClr val="888888"/>
              </a:solidFill>
            </a:endParaRPr>
          </a:p>
        </p:txBody>
      </p:sp>
      <p:grpSp>
        <p:nvGrpSpPr>
          <p:cNvPr id="277" name="Google Shape;277;p25"/>
          <p:cNvGrpSpPr/>
          <p:nvPr/>
        </p:nvGrpSpPr>
        <p:grpSpPr>
          <a:xfrm>
            <a:off x="1381331" y="2630074"/>
            <a:ext cx="9396000" cy="3134381"/>
            <a:chOff x="238331" y="331544"/>
            <a:chExt cx="9396000" cy="3134381"/>
          </a:xfrm>
        </p:grpSpPr>
        <p:sp>
          <p:nvSpPr>
            <p:cNvPr id="278" name="Google Shape;278;p25"/>
            <p:cNvSpPr/>
            <p:nvPr/>
          </p:nvSpPr>
          <p:spPr>
            <a:xfrm>
              <a:off x="1426331" y="331544"/>
              <a:ext cx="1944000" cy="1944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238331" y="2745925"/>
              <a:ext cx="432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txBox="1"/>
            <p:nvPr/>
          </p:nvSpPr>
          <p:spPr>
            <a:xfrm>
              <a:off x="238331" y="2745925"/>
              <a:ext cx="4320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4500"/>
                <a:buFont typeface="Corbel"/>
                <a:buNone/>
              </a:pPr>
              <a:r>
                <a:rPr lang="en-US" sz="4500">
                  <a:solidFill>
                    <a:schemeClr val="dk1"/>
                  </a:solidFill>
                  <a:latin typeface="Corbel"/>
                  <a:ea typeface="Corbel"/>
                  <a:cs typeface="Corbel"/>
                  <a:sym typeface="Corbel"/>
                </a:rPr>
                <a:t>Problem solving</a:t>
              </a:r>
              <a:endParaRPr/>
            </a:p>
          </p:txBody>
        </p:sp>
        <p:sp>
          <p:nvSpPr>
            <p:cNvPr id="281" name="Google Shape;281;p25"/>
            <p:cNvSpPr/>
            <p:nvPr/>
          </p:nvSpPr>
          <p:spPr>
            <a:xfrm>
              <a:off x="6502331" y="331544"/>
              <a:ext cx="1944000" cy="1944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5314331" y="2745925"/>
              <a:ext cx="432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txBox="1"/>
            <p:nvPr/>
          </p:nvSpPr>
          <p:spPr>
            <a:xfrm>
              <a:off x="5314331" y="2745925"/>
              <a:ext cx="4320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4500"/>
                <a:buFont typeface="Corbel"/>
                <a:buNone/>
              </a:pPr>
              <a:r>
                <a:rPr lang="en-US" sz="4500">
                  <a:solidFill>
                    <a:schemeClr val="dk1"/>
                  </a:solidFill>
                  <a:latin typeface="Corbel"/>
                  <a:ea typeface="Corbel"/>
                  <a:cs typeface="Corbel"/>
                  <a:sym typeface="Corbel"/>
                </a:rPr>
                <a:t>Teaming solutions</a:t>
              </a:r>
              <a:endParaRPr/>
            </a:p>
          </p:txBody>
        </p:sp>
      </p:grpSp>
    </p:spTree>
  </p:cSld>
  <p:clrMapOvr>
    <a:masterClrMapping/>
  </p:clrMapOvr>
  <p:transition advClick="0" advTm="14000" spd="slow" p14:dur="4000">
    <p:split orient="ver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orbel"/>
              <a:buNone/>
            </a:pPr>
            <a:r>
              <a:rPr b="1" lang="en-US" sz="5000" u="sng">
                <a:solidFill>
                  <a:srgbClr val="888888"/>
                </a:solidFill>
              </a:rPr>
              <a:t>Future goals for project</a:t>
            </a:r>
            <a:endParaRPr b="1" sz="5000" u="sng">
              <a:solidFill>
                <a:srgbClr val="888888"/>
              </a:solidFill>
            </a:endParaRPr>
          </a:p>
        </p:txBody>
      </p:sp>
      <p:sp>
        <p:nvSpPr>
          <p:cNvPr id="289" name="Google Shape;289;p27"/>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fontScale="77500"/>
          </a:bodyPr>
          <a:lstStyle/>
          <a:p>
            <a:pPr indent="-292576" lvl="0" marL="228600" rtl="0" algn="l">
              <a:lnSpc>
                <a:spcPct val="100000"/>
              </a:lnSpc>
              <a:spcBef>
                <a:spcPts val="0"/>
              </a:spcBef>
              <a:spcAft>
                <a:spcPts val="0"/>
              </a:spcAft>
              <a:buSzPct val="100000"/>
              <a:buAutoNum type="arabicPeriod"/>
            </a:pPr>
            <a:r>
              <a:rPr lang="en-US" sz="4500"/>
              <a:t>Camera</a:t>
            </a:r>
            <a:endParaRPr sz="4500"/>
          </a:p>
          <a:p>
            <a:pPr indent="-292576" lvl="0" marL="228600" rtl="0" algn="l">
              <a:lnSpc>
                <a:spcPct val="100000"/>
              </a:lnSpc>
              <a:spcBef>
                <a:spcPts val="1400"/>
              </a:spcBef>
              <a:spcAft>
                <a:spcPts val="0"/>
              </a:spcAft>
              <a:buSzPct val="100000"/>
              <a:buAutoNum type="arabicPeriod"/>
            </a:pPr>
            <a:r>
              <a:rPr lang="en-US" sz="4500"/>
              <a:t>Random Frequency output</a:t>
            </a:r>
            <a:endParaRPr sz="4500"/>
          </a:p>
          <a:p>
            <a:pPr indent="-292576" lvl="0" marL="228600" rtl="0" algn="l">
              <a:lnSpc>
                <a:spcPct val="100000"/>
              </a:lnSpc>
              <a:spcBef>
                <a:spcPts val="1400"/>
              </a:spcBef>
              <a:spcAft>
                <a:spcPts val="0"/>
              </a:spcAft>
              <a:buSzPct val="100000"/>
              <a:buAutoNum type="arabicPeriod"/>
            </a:pPr>
            <a:r>
              <a:rPr lang="en-US" sz="4500"/>
              <a:t>2 Piezoelectric Elements  </a:t>
            </a:r>
            <a:endParaRPr sz="4500"/>
          </a:p>
          <a:p>
            <a:pPr indent="-292576" lvl="0" marL="228600" rtl="0" algn="l">
              <a:lnSpc>
                <a:spcPct val="100000"/>
              </a:lnSpc>
              <a:spcBef>
                <a:spcPts val="1400"/>
              </a:spcBef>
              <a:spcAft>
                <a:spcPts val="0"/>
              </a:spcAft>
              <a:buSzPct val="100000"/>
              <a:buAutoNum type="arabicPeriod"/>
            </a:pPr>
            <a:r>
              <a:rPr lang="en-US" sz="4500"/>
              <a:t>More efficient models</a:t>
            </a:r>
            <a:endParaRPr sz="4500"/>
          </a:p>
          <a:p>
            <a:pPr indent="-292576" lvl="0" marL="228600" rtl="0" algn="l">
              <a:lnSpc>
                <a:spcPct val="100000"/>
              </a:lnSpc>
              <a:spcBef>
                <a:spcPts val="1400"/>
              </a:spcBef>
              <a:spcAft>
                <a:spcPts val="0"/>
              </a:spcAft>
              <a:buSzPct val="100000"/>
              <a:buAutoNum type="arabicPeriod"/>
            </a:pPr>
            <a:r>
              <a:rPr lang="en-US" sz="4500"/>
              <a:t>More efficient components</a:t>
            </a:r>
            <a:endParaRPr sz="4500"/>
          </a:p>
          <a:p>
            <a:pPr indent="-312896" lvl="0" marL="228600" rtl="0" algn="l">
              <a:lnSpc>
                <a:spcPct val="100000"/>
              </a:lnSpc>
              <a:spcBef>
                <a:spcPts val="0"/>
              </a:spcBef>
              <a:spcAft>
                <a:spcPts val="0"/>
              </a:spcAft>
              <a:buClr>
                <a:srgbClr val="A6B727"/>
              </a:buClr>
              <a:buSzPct val="100000"/>
              <a:buAutoNum type="arabicPeriod"/>
            </a:pPr>
            <a:r>
              <a:rPr lang="en-US" sz="4500">
                <a:solidFill>
                  <a:srgbClr val="A6B727"/>
                </a:solidFill>
              </a:rPr>
              <a:t>Geo mapping for rapid location of high pollen areas</a:t>
            </a:r>
            <a:endParaRPr sz="4500">
              <a:solidFill>
                <a:srgbClr val="A6B727"/>
              </a:solidFill>
            </a:endParaRPr>
          </a:p>
        </p:txBody>
      </p:sp>
    </p:spTree>
  </p:cSld>
  <p:clrMapOvr>
    <a:masterClrMapping/>
  </p:clrMapOvr>
  <p:transition advClick="0" advTm="16000" spd="slow" p14:dur="4000">
    <p:split orient="ver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Corbel"/>
              <a:buNone/>
            </a:pPr>
            <a:r>
              <a:rPr b="1" lang="en-US" sz="5000" u="sng">
                <a:solidFill>
                  <a:srgbClr val="888888"/>
                </a:solidFill>
              </a:rPr>
              <a:t>Final project summary</a:t>
            </a:r>
            <a:endParaRPr b="1" sz="5000" u="sng">
              <a:solidFill>
                <a:srgbClr val="888888"/>
              </a:solidFill>
            </a:endParaRPr>
          </a:p>
        </p:txBody>
      </p:sp>
      <p:sp>
        <p:nvSpPr>
          <p:cNvPr id="295" name="Google Shape;295;p26"/>
          <p:cNvSpPr txBox="1"/>
          <p:nvPr>
            <p:ph idx="1" type="body"/>
          </p:nvPr>
        </p:nvSpPr>
        <p:spPr>
          <a:xfrm>
            <a:off x="5852159" y="1097280"/>
            <a:ext cx="5212080" cy="4663440"/>
          </a:xfrm>
          <a:prstGeom prst="rect">
            <a:avLst/>
          </a:prstGeom>
          <a:noFill/>
          <a:ln>
            <a:noFill/>
          </a:ln>
        </p:spPr>
        <p:txBody>
          <a:bodyPr anchorCtr="0" anchor="t" bIns="45700" lIns="91425" spcFirstLastPara="1" rIns="91425" wrap="square" tIns="45700">
            <a:normAutofit/>
          </a:bodyPr>
          <a:lstStyle/>
          <a:p>
            <a:pPr indent="-20320" lvl="0" marL="228600" rtl="0" algn="l">
              <a:lnSpc>
                <a:spcPct val="90000"/>
              </a:lnSpc>
              <a:spcBef>
                <a:spcPts val="0"/>
              </a:spcBef>
              <a:spcAft>
                <a:spcPts val="0"/>
              </a:spcAft>
              <a:buSzPts val="2560"/>
              <a:buNone/>
            </a:pPr>
            <a:r>
              <a:t/>
            </a:r>
            <a:endParaRPr/>
          </a:p>
        </p:txBody>
      </p:sp>
      <p:sp>
        <p:nvSpPr>
          <p:cNvPr id="296" name="Google Shape;296;p26"/>
          <p:cNvSpPr txBox="1"/>
          <p:nvPr>
            <p:ph idx="2" type="body"/>
          </p:nvPr>
        </p:nvSpPr>
        <p:spPr>
          <a:xfrm>
            <a:off x="1143000" y="2834640"/>
            <a:ext cx="3931920" cy="30175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360"/>
              <a:buNone/>
            </a:pPr>
            <a:r>
              <a:t/>
            </a:r>
            <a:endParaRPr/>
          </a:p>
        </p:txBody>
      </p:sp>
    </p:spTree>
  </p:cSld>
  <p:clrMapOvr>
    <a:masterClrMapping/>
  </p:clrMapOvr>
  <p:transition advClick="0" advTm="16000" spd="slow" p14:dur="4000">
    <p:split orient="ver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8"/>
          <p:cNvSpPr txBox="1"/>
          <p:nvPr>
            <p:ph type="title"/>
          </p:nvPr>
        </p:nvSpPr>
        <p:spPr>
          <a:xfrm>
            <a:off x="414350" y="4015625"/>
            <a:ext cx="5829300" cy="2399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Corbel"/>
              <a:buNone/>
            </a:pPr>
            <a:r>
              <a:rPr lang="en-US" sz="3500"/>
              <a:t>Stephanie Perea</a:t>
            </a:r>
            <a:br>
              <a:rPr lang="en-US" sz="3500"/>
            </a:br>
            <a:r>
              <a:rPr lang="en-US" sz="3500" u="sng">
                <a:solidFill>
                  <a:schemeClr val="hlink"/>
                </a:solidFill>
                <a:hlinkClick r:id="rId3"/>
              </a:rPr>
              <a:t>sperea10@cnm.edu</a:t>
            </a:r>
            <a:endParaRPr sz="3500">
              <a:solidFill>
                <a:schemeClr val="accent3"/>
              </a:solidFill>
            </a:endParaRPr>
          </a:p>
          <a:p>
            <a:pPr indent="0" lvl="0" marL="0" rtl="0" algn="l">
              <a:lnSpc>
                <a:spcPct val="90000"/>
              </a:lnSpc>
              <a:spcBef>
                <a:spcPts val="0"/>
              </a:spcBef>
              <a:spcAft>
                <a:spcPts val="0"/>
              </a:spcAft>
              <a:buClr>
                <a:schemeClr val="accent1"/>
              </a:buClr>
              <a:buSzPct val="90909"/>
              <a:buFont typeface="Corbel"/>
              <a:buNone/>
            </a:pPr>
            <a:r>
              <a:rPr lang="en-US" sz="3850" u="sng">
                <a:solidFill>
                  <a:schemeClr val="hlink"/>
                </a:solidFill>
                <a:hlinkClick r:id="rId4"/>
              </a:rPr>
              <a:t>Stephanie Perea | LinkedIn</a:t>
            </a:r>
            <a:endParaRPr sz="3850">
              <a:solidFill>
                <a:schemeClr val="accent3"/>
              </a:solidFill>
            </a:endParaRPr>
          </a:p>
          <a:p>
            <a:pPr indent="0" lvl="0" marL="0" rtl="0" algn="l">
              <a:lnSpc>
                <a:spcPct val="90000"/>
              </a:lnSpc>
              <a:spcBef>
                <a:spcPts val="0"/>
              </a:spcBef>
              <a:spcAft>
                <a:spcPts val="0"/>
              </a:spcAft>
              <a:buClr>
                <a:schemeClr val="accent1"/>
              </a:buClr>
              <a:buSzPct val="90909"/>
              <a:buFont typeface="Corbel"/>
              <a:buNone/>
            </a:pPr>
            <a:r>
              <a:rPr lang="en-US" sz="3850" u="sng">
                <a:solidFill>
                  <a:schemeClr val="hlink"/>
                </a:solidFill>
                <a:hlinkClick r:id="rId5"/>
              </a:rPr>
              <a:t>Stephanie Perea - Hackster.io</a:t>
            </a:r>
            <a:endParaRPr sz="3850">
              <a:solidFill>
                <a:schemeClr val="accent3"/>
              </a:solidFill>
            </a:endParaRPr>
          </a:p>
        </p:txBody>
      </p:sp>
      <p:pic>
        <p:nvPicPr>
          <p:cNvPr id="302" name="Google Shape;302;p28"/>
          <p:cNvPicPr preferRelativeResize="0"/>
          <p:nvPr>
            <p:ph idx="1" type="body"/>
          </p:nvPr>
        </p:nvPicPr>
        <p:blipFill rotWithShape="1">
          <a:blip r:embed="rId6">
            <a:alphaModFix/>
          </a:blip>
          <a:srcRect b="0" l="0" r="0" t="0"/>
          <a:stretch/>
        </p:blipFill>
        <p:spPr>
          <a:xfrm>
            <a:off x="1033063" y="601267"/>
            <a:ext cx="10125873" cy="3259265"/>
          </a:xfrm>
          <a:prstGeom prst="rect">
            <a:avLst/>
          </a:prstGeom>
          <a:noFill/>
          <a:ln>
            <a:noFill/>
          </a:ln>
        </p:spPr>
      </p:pic>
      <p:sp>
        <p:nvSpPr>
          <p:cNvPr id="303" name="Google Shape;303;p28"/>
          <p:cNvSpPr txBox="1"/>
          <p:nvPr/>
        </p:nvSpPr>
        <p:spPr>
          <a:xfrm>
            <a:off x="6315075" y="4015625"/>
            <a:ext cx="5629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00">
                <a:solidFill>
                  <a:srgbClr val="A6B727"/>
                </a:solidFill>
                <a:latin typeface="Corbel"/>
                <a:ea typeface="Corbel"/>
                <a:cs typeface="Corbel"/>
                <a:sym typeface="Corbel"/>
              </a:rPr>
              <a:t>Kareem Crum</a:t>
            </a:r>
            <a:endParaRPr sz="3500">
              <a:solidFill>
                <a:srgbClr val="A6B727"/>
              </a:solidFill>
              <a:latin typeface="Corbel"/>
              <a:ea typeface="Corbel"/>
              <a:cs typeface="Corbel"/>
              <a:sym typeface="Corbel"/>
            </a:endParaRPr>
          </a:p>
          <a:p>
            <a:pPr indent="0" lvl="0" marL="0" rtl="0" algn="l">
              <a:spcBef>
                <a:spcPts val="0"/>
              </a:spcBef>
              <a:spcAft>
                <a:spcPts val="0"/>
              </a:spcAft>
              <a:buNone/>
            </a:pPr>
            <a:r>
              <a:rPr lang="en-US" sz="3500" u="sng">
                <a:solidFill>
                  <a:schemeClr val="hlink"/>
                </a:solidFill>
                <a:latin typeface="Corbel"/>
                <a:ea typeface="Corbel"/>
                <a:cs typeface="Corbel"/>
                <a:sym typeface="Corbel"/>
                <a:hlinkClick r:id="rId7"/>
              </a:rPr>
              <a:t>Kareemcru@gmail.com</a:t>
            </a:r>
            <a:endParaRPr sz="3500">
              <a:latin typeface="Corbel"/>
              <a:ea typeface="Corbel"/>
              <a:cs typeface="Corbel"/>
              <a:sym typeface="Corbel"/>
            </a:endParaRPr>
          </a:p>
          <a:p>
            <a:pPr indent="0" lvl="0" marL="0" rtl="0" algn="l">
              <a:spcBef>
                <a:spcPts val="0"/>
              </a:spcBef>
              <a:spcAft>
                <a:spcPts val="0"/>
              </a:spcAft>
              <a:buNone/>
            </a:pPr>
            <a:r>
              <a:rPr lang="en-US" sz="3500" u="sng">
                <a:solidFill>
                  <a:schemeClr val="hlink"/>
                </a:solidFill>
                <a:hlinkClick r:id="rId8"/>
              </a:rPr>
              <a:t>Kareem Crum | LinkedIn</a:t>
            </a:r>
            <a:endParaRPr sz="3500">
              <a:latin typeface="Corbel"/>
              <a:ea typeface="Corbel"/>
              <a:cs typeface="Corbel"/>
              <a:sym typeface="Corbel"/>
            </a:endParaRPr>
          </a:p>
          <a:p>
            <a:pPr indent="0" lvl="0" marL="0" rtl="0" algn="l">
              <a:spcBef>
                <a:spcPts val="0"/>
              </a:spcBef>
              <a:spcAft>
                <a:spcPts val="0"/>
              </a:spcAft>
              <a:buNone/>
            </a:pPr>
            <a:r>
              <a:rPr lang="en-US" sz="3500" u="sng">
                <a:solidFill>
                  <a:schemeClr val="hlink"/>
                </a:solidFill>
                <a:hlinkClick r:id="rId9"/>
              </a:rPr>
              <a:t>Kareem Crum - Hackster.io</a:t>
            </a:r>
            <a:endParaRPr sz="3500">
              <a:latin typeface="Corbel"/>
              <a:ea typeface="Corbel"/>
              <a:cs typeface="Corbel"/>
              <a:sym typeface="Corbel"/>
            </a:endParaRPr>
          </a:p>
        </p:txBody>
      </p:sp>
    </p:spTree>
  </p:cSld>
  <p:clrMapOvr>
    <a:masterClrMapping/>
  </p:clrMapOvr>
  <p:transition spd="slow" p14:dur="4000">
    <p:split orient="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2" name="Shape 122"/>
        <p:cNvGrpSpPr/>
        <p:nvPr/>
      </p:nvGrpSpPr>
      <p:grpSpPr>
        <a:xfrm>
          <a:off x="0" y="0"/>
          <a:ext cx="0" cy="0"/>
          <a:chOff x="0" y="0"/>
          <a:chExt cx="0" cy="0"/>
        </a:xfrm>
      </p:grpSpPr>
      <p:sp>
        <p:nvSpPr>
          <p:cNvPr id="123" name="Google Shape;123;p3"/>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txBox="1"/>
          <p:nvPr>
            <p:ph type="title"/>
          </p:nvPr>
        </p:nvSpPr>
        <p:spPr>
          <a:xfrm>
            <a:off x="4965486" y="936859"/>
            <a:ext cx="6693061" cy="196770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accent1"/>
              </a:buClr>
              <a:buSzPct val="100000"/>
              <a:buFont typeface="Corbel"/>
              <a:buNone/>
            </a:pPr>
            <a:r>
              <a:rPr lang="en-US" sz="5900">
                <a:solidFill>
                  <a:schemeClr val="dk1"/>
                </a:solidFill>
              </a:rPr>
              <a:t>What is a</a:t>
            </a:r>
            <a:br>
              <a:rPr lang="en-US" sz="5900">
                <a:solidFill>
                  <a:schemeClr val="dk1"/>
                </a:solidFill>
              </a:rPr>
            </a:br>
            <a:r>
              <a:rPr lang="en-US" sz="5900">
                <a:solidFill>
                  <a:schemeClr val="dk1"/>
                </a:solidFill>
              </a:rPr>
              <a:t>Smart Farming System (SFS)  </a:t>
            </a:r>
            <a:br>
              <a:rPr lang="en-US" sz="4400">
                <a:solidFill>
                  <a:schemeClr val="dk1"/>
                </a:solidFill>
              </a:rPr>
            </a:br>
            <a:endParaRPr sz="4400">
              <a:solidFill>
                <a:schemeClr val="dk1"/>
              </a:solidFill>
            </a:endParaRPr>
          </a:p>
        </p:txBody>
      </p:sp>
      <p:pic>
        <p:nvPicPr>
          <p:cNvPr descr="A picture containing grass&#10;&#10;Description automatically generated" id="125" name="Google Shape;125;p3"/>
          <p:cNvPicPr preferRelativeResize="0"/>
          <p:nvPr>
            <p:ph idx="1" type="body"/>
          </p:nvPr>
        </p:nvPicPr>
        <p:blipFill rotWithShape="1">
          <a:blip r:embed="rId3">
            <a:alphaModFix/>
          </a:blip>
          <a:srcRect b="-2" l="30389" r="31443" t="0"/>
          <a:stretch/>
        </p:blipFill>
        <p:spPr>
          <a:xfrm>
            <a:off x="223336" y="243840"/>
            <a:ext cx="4444917" cy="6377939"/>
          </a:xfrm>
          <a:prstGeom prst="rect">
            <a:avLst/>
          </a:prstGeom>
          <a:noFill/>
          <a:ln>
            <a:noFill/>
          </a:ln>
        </p:spPr>
      </p:pic>
      <p:sp>
        <p:nvSpPr>
          <p:cNvPr id="126" name="Google Shape;126;p3"/>
          <p:cNvSpPr txBox="1"/>
          <p:nvPr>
            <p:ph idx="2" type="body"/>
          </p:nvPr>
        </p:nvSpPr>
        <p:spPr>
          <a:xfrm>
            <a:off x="5429250" y="3132701"/>
            <a:ext cx="5765532" cy="2822952"/>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90000"/>
              </a:lnSpc>
              <a:spcBef>
                <a:spcPts val="0"/>
              </a:spcBef>
              <a:spcAft>
                <a:spcPts val="0"/>
              </a:spcAft>
              <a:buSzPct val="80000"/>
              <a:buNone/>
            </a:pPr>
            <a:r>
              <a:rPr lang="en-US" sz="4000"/>
              <a:t>An SFS provides an array of</a:t>
            </a:r>
            <a:endParaRPr/>
          </a:p>
          <a:p>
            <a:pPr indent="0" lvl="0" marL="0" rtl="0" algn="ctr">
              <a:lnSpc>
                <a:spcPct val="90000"/>
              </a:lnSpc>
              <a:spcBef>
                <a:spcPts val="1000"/>
              </a:spcBef>
              <a:spcAft>
                <a:spcPts val="0"/>
              </a:spcAft>
              <a:buSzPct val="80000"/>
              <a:buNone/>
            </a:pPr>
            <a:r>
              <a:rPr lang="en-US" sz="4000"/>
              <a:t>resources for real-time</a:t>
            </a:r>
            <a:endParaRPr/>
          </a:p>
          <a:p>
            <a:pPr indent="0" lvl="0" marL="0" rtl="0" algn="ctr">
              <a:lnSpc>
                <a:spcPct val="90000"/>
              </a:lnSpc>
              <a:spcBef>
                <a:spcPts val="1000"/>
              </a:spcBef>
              <a:spcAft>
                <a:spcPts val="0"/>
              </a:spcAft>
              <a:buSzPct val="80000"/>
              <a:buNone/>
            </a:pPr>
            <a:r>
              <a:rPr lang="en-US" sz="4000"/>
              <a:t>environmental stats</a:t>
            </a:r>
            <a:endParaRPr/>
          </a:p>
          <a:p>
            <a:pPr indent="0" lvl="0" marL="0" rtl="0" algn="ctr">
              <a:lnSpc>
                <a:spcPct val="90000"/>
              </a:lnSpc>
              <a:spcBef>
                <a:spcPts val="1000"/>
              </a:spcBef>
              <a:spcAft>
                <a:spcPts val="0"/>
              </a:spcAft>
              <a:buSzPct val="80000"/>
              <a:buNone/>
            </a:pPr>
            <a:r>
              <a:rPr lang="en-US" sz="4000"/>
              <a:t>&amp; physical security </a:t>
            </a:r>
            <a:endParaRPr/>
          </a:p>
        </p:txBody>
      </p:sp>
    </p:spTree>
  </p:cSld>
  <p:clrMapOvr>
    <a:masterClrMapping/>
  </p:clrMapOvr>
  <p:transition advClick="0" advTm="6000" spd="slow" p14:dur="40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 name="Shape 130"/>
        <p:cNvGrpSpPr/>
        <p:nvPr/>
      </p:nvGrpSpPr>
      <p:grpSpPr>
        <a:xfrm>
          <a:off x="0" y="0"/>
          <a:ext cx="0" cy="0"/>
          <a:chOff x="0" y="0"/>
          <a:chExt cx="0" cy="0"/>
        </a:xfrm>
      </p:grpSpPr>
      <p:sp>
        <p:nvSpPr>
          <p:cNvPr id="131" name="Google Shape;131;p4"/>
          <p:cNvSpPr/>
          <p:nvPr/>
        </p:nvSpPr>
        <p:spPr>
          <a:xfrm>
            <a:off x="231140" y="243840"/>
            <a:ext cx="11724640" cy="6377939"/>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4"/>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sp>
        <p:nvSpPr>
          <p:cNvPr id="134" name="Google Shape;134;p4"/>
          <p:cNvSpPr/>
          <p:nvPr/>
        </p:nvSpPr>
        <p:spPr>
          <a:xfrm>
            <a:off x="231140" y="243840"/>
            <a:ext cx="11724640" cy="6377939"/>
          </a:xfrm>
          <a:prstGeom prst="rect">
            <a:avLst/>
          </a:prstGeom>
          <a:solidFill>
            <a:schemeClr val="accent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txBox="1"/>
          <p:nvPr>
            <p:ph type="title"/>
          </p:nvPr>
        </p:nvSpPr>
        <p:spPr>
          <a:xfrm>
            <a:off x="1775900" y="637563"/>
            <a:ext cx="8640201" cy="307037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lt1"/>
              </a:buClr>
              <a:buSzPts val="4000"/>
              <a:buFont typeface="Corbel"/>
              <a:buNone/>
            </a:pPr>
            <a:br>
              <a:rPr b="1" lang="en-US" sz="4000">
                <a:solidFill>
                  <a:schemeClr val="lt1"/>
                </a:solidFill>
              </a:rPr>
            </a:br>
            <a:br>
              <a:rPr b="1" lang="en-US" sz="4000">
                <a:solidFill>
                  <a:schemeClr val="lt1"/>
                </a:solidFill>
              </a:rPr>
            </a:br>
            <a:br>
              <a:rPr b="1" lang="en-US" sz="4000">
                <a:solidFill>
                  <a:schemeClr val="lt1"/>
                </a:solidFill>
              </a:rPr>
            </a:br>
            <a:br>
              <a:rPr b="1" lang="en-US" sz="4000">
                <a:solidFill>
                  <a:schemeClr val="lt1"/>
                </a:solidFill>
              </a:rPr>
            </a:br>
            <a:endParaRPr b="1" sz="4000">
              <a:solidFill>
                <a:schemeClr val="lt1"/>
              </a:solidFill>
            </a:endParaRPr>
          </a:p>
        </p:txBody>
      </p:sp>
      <p:sp>
        <p:nvSpPr>
          <p:cNvPr id="136" name="Google Shape;136;p4"/>
          <p:cNvSpPr txBox="1"/>
          <p:nvPr>
            <p:ph idx="1" type="body"/>
          </p:nvPr>
        </p:nvSpPr>
        <p:spPr>
          <a:xfrm>
            <a:off x="493525" y="1256179"/>
            <a:ext cx="9994500" cy="5226900"/>
          </a:xfrm>
          <a:prstGeom prst="rect">
            <a:avLst/>
          </a:prstGeom>
          <a:noFill/>
          <a:ln>
            <a:noFill/>
          </a:ln>
        </p:spPr>
        <p:txBody>
          <a:bodyPr anchorCtr="0" anchor="t" bIns="45700" lIns="91425" spcFirstLastPara="1" rIns="91425" wrap="square" tIns="45700">
            <a:noAutofit/>
          </a:bodyPr>
          <a:lstStyle/>
          <a:p>
            <a:pPr indent="-469900" lvl="0" marL="457200" rtl="0" algn="l">
              <a:lnSpc>
                <a:spcPct val="90000"/>
              </a:lnSpc>
              <a:spcBef>
                <a:spcPts val="0"/>
              </a:spcBef>
              <a:spcAft>
                <a:spcPts val="0"/>
              </a:spcAft>
              <a:buClr>
                <a:schemeClr val="lt1"/>
              </a:buClr>
              <a:buSzPts val="3800"/>
              <a:buChar char="●"/>
            </a:pPr>
            <a:r>
              <a:rPr b="1" lang="en-US" sz="3800">
                <a:solidFill>
                  <a:schemeClr val="lt1"/>
                </a:solidFill>
              </a:rPr>
              <a:t>The purpose</a:t>
            </a:r>
            <a:r>
              <a:rPr lang="en-US" sz="3800"/>
              <a:t> </a:t>
            </a:r>
            <a:r>
              <a:rPr b="1" lang="en-US" sz="3800">
                <a:solidFill>
                  <a:schemeClr val="lt1"/>
                </a:solidFill>
              </a:rPr>
              <a:t>of this project came about from my</a:t>
            </a:r>
            <a:r>
              <a:rPr lang="en-US" sz="3800"/>
              <a:t> </a:t>
            </a:r>
            <a:r>
              <a:rPr b="1" lang="en-US" sz="3800">
                <a:solidFill>
                  <a:schemeClr val="lt1"/>
                </a:solidFill>
              </a:rPr>
              <a:t>real-life experiences </a:t>
            </a:r>
            <a:endParaRPr b="1" sz="3800">
              <a:solidFill>
                <a:schemeClr val="lt1"/>
              </a:solidFill>
              <a:highlight>
                <a:srgbClr val="A6B727"/>
              </a:highlight>
            </a:endParaRPr>
          </a:p>
          <a:p>
            <a:pPr indent="-469900" lvl="0" marL="457200" rtl="0" algn="l">
              <a:lnSpc>
                <a:spcPct val="90000"/>
              </a:lnSpc>
              <a:spcBef>
                <a:spcPts val="0"/>
              </a:spcBef>
              <a:spcAft>
                <a:spcPts val="0"/>
              </a:spcAft>
              <a:buClr>
                <a:schemeClr val="lt1"/>
              </a:buClr>
              <a:buSzPts val="3800"/>
              <a:buChar char="●"/>
            </a:pPr>
            <a:r>
              <a:rPr b="1" lang="en-US" sz="3800">
                <a:solidFill>
                  <a:schemeClr val="lt1"/>
                </a:solidFill>
                <a:highlight>
                  <a:srgbClr val="A6B727"/>
                </a:highlight>
              </a:rPr>
              <a:t>Hemp legalization occurred under the 2019 Farm Bill in 2018</a:t>
            </a:r>
            <a:endParaRPr b="1" sz="3800">
              <a:solidFill>
                <a:schemeClr val="lt1"/>
              </a:solidFill>
              <a:highlight>
                <a:srgbClr val="A6B727"/>
              </a:highlight>
              <a:latin typeface="Arial"/>
              <a:ea typeface="Arial"/>
              <a:cs typeface="Arial"/>
              <a:sym typeface="Arial"/>
            </a:endParaRPr>
          </a:p>
          <a:p>
            <a:pPr indent="-469900" lvl="0" marL="457200" rtl="0" algn="l">
              <a:lnSpc>
                <a:spcPct val="90000"/>
              </a:lnSpc>
              <a:spcBef>
                <a:spcPts val="0"/>
              </a:spcBef>
              <a:spcAft>
                <a:spcPts val="0"/>
              </a:spcAft>
              <a:buClr>
                <a:schemeClr val="lt1"/>
              </a:buClr>
              <a:buSzPts val="3800"/>
              <a:buChar char="●"/>
            </a:pPr>
            <a:r>
              <a:rPr b="1" lang="en-US" sz="3800">
                <a:solidFill>
                  <a:schemeClr val="lt1"/>
                </a:solidFill>
                <a:highlight>
                  <a:srgbClr val="A6B727"/>
                </a:highlight>
              </a:rPr>
              <a:t>USDA as not able to provide guidance to assist farmers until March 22, 2021.</a:t>
            </a:r>
            <a:endParaRPr b="1" sz="3800">
              <a:solidFill>
                <a:schemeClr val="lt1"/>
              </a:solidFill>
            </a:endParaRPr>
          </a:p>
        </p:txBody>
      </p:sp>
      <p:sp>
        <p:nvSpPr>
          <p:cNvPr id="137" name="Google Shape;137;p4"/>
          <p:cNvSpPr txBox="1"/>
          <p:nvPr/>
        </p:nvSpPr>
        <p:spPr>
          <a:xfrm>
            <a:off x="1500200" y="428625"/>
            <a:ext cx="9054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4500">
                <a:latin typeface="Corbel"/>
                <a:ea typeface="Corbel"/>
                <a:cs typeface="Corbel"/>
                <a:sym typeface="Corbel"/>
              </a:rPr>
              <a:t>The Purpose and Background</a:t>
            </a:r>
            <a:endParaRPr b="1" i="1" sz="4500">
              <a:latin typeface="Corbel"/>
              <a:ea typeface="Corbel"/>
              <a:cs typeface="Corbel"/>
              <a:sym typeface="Corbel"/>
            </a:endParaRPr>
          </a:p>
        </p:txBody>
      </p:sp>
    </p:spTree>
  </p:cSld>
  <p:clrMapOvr>
    <a:masterClrMapping/>
  </p:clrMapOvr>
  <mc:AlternateContent>
    <mc:Choice Requires="p14">
      <p:transition advClick="0" advTm="6000" spd="slow" p14:dur="4000">
        <p14:reveal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5"/>
          <p:cNvSpPr txBox="1"/>
          <p:nvPr/>
        </p:nvSpPr>
        <p:spPr>
          <a:xfrm>
            <a:off x="235150" y="1122550"/>
            <a:ext cx="5894100" cy="5421000"/>
          </a:xfrm>
          <a:prstGeom prst="rect">
            <a:avLst/>
          </a:prstGeom>
          <a:noFill/>
          <a:ln>
            <a:noFill/>
          </a:ln>
        </p:spPr>
        <p:txBody>
          <a:bodyPr anchorCtr="0" anchor="t" bIns="45700" lIns="91425" spcFirstLastPara="1" rIns="91425" wrap="square" tIns="45700">
            <a:noAutofit/>
          </a:bodyPr>
          <a:lstStyle/>
          <a:p>
            <a:pPr indent="-450850" lvl="0" marL="457200" marR="0" rtl="0" algn="l">
              <a:spcBef>
                <a:spcPts val="0"/>
              </a:spcBef>
              <a:spcAft>
                <a:spcPts val="0"/>
              </a:spcAft>
              <a:buClr>
                <a:schemeClr val="accent1"/>
              </a:buClr>
              <a:buSzPts val="3500"/>
              <a:buFont typeface="Corbel"/>
              <a:buChar char="●"/>
            </a:pPr>
            <a:r>
              <a:rPr lang="en-US" sz="3500">
                <a:solidFill>
                  <a:schemeClr val="accent1"/>
                </a:solidFill>
                <a:latin typeface="Corbel"/>
                <a:ea typeface="Corbel"/>
                <a:cs typeface="Corbel"/>
                <a:sym typeface="Corbel"/>
              </a:rPr>
              <a:t>Problem #1 - Pest Control</a:t>
            </a:r>
            <a:endParaRPr sz="3500">
              <a:solidFill>
                <a:schemeClr val="accent1"/>
              </a:solidFill>
              <a:latin typeface="Corbel"/>
              <a:ea typeface="Corbel"/>
              <a:cs typeface="Corbel"/>
              <a:sym typeface="Corbel"/>
            </a:endParaRPr>
          </a:p>
          <a:p>
            <a:pPr indent="-419100" lvl="1" marL="914400" marR="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A lack of pest control guidance impacted the first 2  grow seasons</a:t>
            </a:r>
            <a:endParaRPr sz="3000"/>
          </a:p>
          <a:p>
            <a:pPr indent="-419100" lvl="1" marL="914400" marR="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Caused many hemp crops to fail because of pest infestation</a:t>
            </a:r>
            <a:endParaRPr sz="3000"/>
          </a:p>
          <a:p>
            <a:pPr indent="-419100" lvl="1" marL="914400" marR="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Many farms going organic</a:t>
            </a:r>
            <a:endParaRPr sz="3000"/>
          </a:p>
          <a:p>
            <a:pPr indent="-419100" lvl="1" marL="914400" marR="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Pesticide problem is still needing to be addressed</a:t>
            </a:r>
            <a:endParaRPr sz="3000">
              <a:solidFill>
                <a:schemeClr val="accent1"/>
              </a:solidFill>
              <a:latin typeface="Corbel"/>
              <a:ea typeface="Corbel"/>
              <a:cs typeface="Corbel"/>
              <a:sym typeface="Corbel"/>
            </a:endParaRPr>
          </a:p>
          <a:p>
            <a:pPr indent="0" lvl="0" marL="457200" rtl="0" algn="l">
              <a:spcBef>
                <a:spcPts val="0"/>
              </a:spcBef>
              <a:spcAft>
                <a:spcPts val="0"/>
              </a:spcAft>
              <a:buNone/>
            </a:pPr>
            <a:r>
              <a:t/>
            </a:r>
            <a:endParaRPr sz="2500">
              <a:solidFill>
                <a:schemeClr val="accent1"/>
              </a:solidFill>
              <a:latin typeface="Corbel"/>
              <a:ea typeface="Corbel"/>
              <a:cs typeface="Corbel"/>
              <a:sym typeface="Corbel"/>
            </a:endParaRPr>
          </a:p>
        </p:txBody>
      </p:sp>
      <p:sp>
        <p:nvSpPr>
          <p:cNvPr id="143" name="Google Shape;143;p5"/>
          <p:cNvSpPr txBox="1"/>
          <p:nvPr/>
        </p:nvSpPr>
        <p:spPr>
          <a:xfrm>
            <a:off x="825300" y="245350"/>
            <a:ext cx="105414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4500">
                <a:latin typeface="Corbel"/>
                <a:ea typeface="Corbel"/>
                <a:cs typeface="Corbel"/>
                <a:sym typeface="Corbel"/>
              </a:rPr>
              <a:t>The Problems</a:t>
            </a:r>
            <a:endParaRPr b="1" i="1" sz="4500">
              <a:latin typeface="Corbel"/>
              <a:ea typeface="Corbel"/>
              <a:cs typeface="Corbel"/>
              <a:sym typeface="Corbel"/>
            </a:endParaRPr>
          </a:p>
        </p:txBody>
      </p:sp>
      <p:sp>
        <p:nvSpPr>
          <p:cNvPr id="144" name="Google Shape;144;p5"/>
          <p:cNvSpPr txBox="1"/>
          <p:nvPr/>
        </p:nvSpPr>
        <p:spPr>
          <a:xfrm>
            <a:off x="6321575" y="1122550"/>
            <a:ext cx="5537100" cy="5043600"/>
          </a:xfrm>
          <a:prstGeom prst="rect">
            <a:avLst/>
          </a:prstGeom>
          <a:noFill/>
          <a:ln>
            <a:noFill/>
          </a:ln>
        </p:spPr>
        <p:txBody>
          <a:bodyPr anchorCtr="0" anchor="t" bIns="91425" lIns="91425" spcFirstLastPara="1" rIns="91425" wrap="square" tIns="91425">
            <a:noAutofit/>
          </a:bodyPr>
          <a:lstStyle/>
          <a:p>
            <a:pPr indent="-450850" lvl="0" marL="457200" rtl="0" algn="l">
              <a:spcBef>
                <a:spcPts val="0"/>
              </a:spcBef>
              <a:spcAft>
                <a:spcPts val="0"/>
              </a:spcAft>
              <a:buClr>
                <a:schemeClr val="accent1"/>
              </a:buClr>
              <a:buSzPts val="3500"/>
              <a:buFont typeface="Corbel"/>
              <a:buChar char="●"/>
            </a:pPr>
            <a:r>
              <a:rPr lang="en-US" sz="3500">
                <a:solidFill>
                  <a:schemeClr val="accent1"/>
                </a:solidFill>
                <a:latin typeface="Corbel"/>
                <a:ea typeface="Corbel"/>
                <a:cs typeface="Corbel"/>
                <a:sym typeface="Corbel"/>
              </a:rPr>
              <a:t>Problem #2 - Security</a:t>
            </a:r>
            <a:endParaRPr sz="3500">
              <a:solidFill>
                <a:schemeClr val="accent1"/>
              </a:solidFill>
              <a:latin typeface="Corbel"/>
              <a:ea typeface="Corbel"/>
              <a:cs typeface="Corbel"/>
              <a:sym typeface="Corbel"/>
            </a:endParaRPr>
          </a:p>
          <a:p>
            <a:pPr indent="-419100" lvl="1" marL="91440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Theft causes loss in yield </a:t>
            </a:r>
            <a:endParaRPr sz="3000">
              <a:solidFill>
                <a:schemeClr val="dk1"/>
              </a:solidFill>
            </a:endParaRPr>
          </a:p>
          <a:p>
            <a:pPr indent="-419100" lvl="1" marL="91440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Creates legal issues for farmers due to licensing requirements</a:t>
            </a:r>
            <a:endParaRPr sz="3000">
              <a:solidFill>
                <a:schemeClr val="dk1"/>
              </a:solidFill>
            </a:endParaRPr>
          </a:p>
          <a:p>
            <a:pPr indent="-419100" lvl="1" marL="914400" rtl="0" algn="l">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Legal responsibility to maintain control of all hemp produced.</a:t>
            </a:r>
            <a:endParaRPr sz="3000">
              <a:solidFill>
                <a:schemeClr val="accent1"/>
              </a:solidFill>
              <a:latin typeface="Corbel"/>
              <a:ea typeface="Corbel"/>
              <a:cs typeface="Corbel"/>
              <a:sym typeface="Corbel"/>
            </a:endParaRPr>
          </a:p>
        </p:txBody>
      </p:sp>
    </p:spTree>
  </p:cSld>
  <p:clrMapOvr>
    <a:masterClrMapping/>
  </p:clrMapOvr>
  <mc:AlternateContent>
    <mc:Choice Requires="p14">
      <p:transition advClick="0" advTm="15000" spd="slow" p14:dur="4000">
        <p14:reveal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txBox="1"/>
          <p:nvPr/>
        </p:nvSpPr>
        <p:spPr>
          <a:xfrm>
            <a:off x="264700" y="1167500"/>
            <a:ext cx="6153300" cy="5250600"/>
          </a:xfrm>
          <a:prstGeom prst="rect">
            <a:avLst/>
          </a:prstGeom>
          <a:noFill/>
          <a:ln>
            <a:noFill/>
          </a:ln>
        </p:spPr>
        <p:txBody>
          <a:bodyPr anchorCtr="0" anchor="t" bIns="45700" lIns="91425" spcFirstLastPara="1" rIns="91425" wrap="square" tIns="45700">
            <a:normAutofit fontScale="92500" lnSpcReduction="10000"/>
          </a:bodyPr>
          <a:lstStyle/>
          <a:p>
            <a:pPr indent="-434181" lvl="0" marL="457200" rtl="0" algn="l">
              <a:spcBef>
                <a:spcPts val="0"/>
              </a:spcBef>
              <a:spcAft>
                <a:spcPts val="0"/>
              </a:spcAft>
              <a:buClr>
                <a:schemeClr val="accent1"/>
              </a:buClr>
              <a:buSzPct val="100000"/>
              <a:buFont typeface="Corbel"/>
              <a:buChar char="●"/>
            </a:pPr>
            <a:r>
              <a:rPr lang="en-US" sz="3500">
                <a:solidFill>
                  <a:schemeClr val="accent1"/>
                </a:solidFill>
                <a:latin typeface="Corbel"/>
                <a:ea typeface="Corbel"/>
                <a:cs typeface="Corbel"/>
                <a:sym typeface="Corbel"/>
              </a:rPr>
              <a:t>Problem #3 - Pollination</a:t>
            </a:r>
            <a:endParaRPr sz="3500">
              <a:solidFill>
                <a:schemeClr val="dk1"/>
              </a:solidFill>
            </a:endParaRPr>
          </a:p>
          <a:p>
            <a:pPr indent="-404812" lvl="1" marL="914400" rtl="0" algn="l">
              <a:spcBef>
                <a:spcPts val="0"/>
              </a:spcBef>
              <a:spcAft>
                <a:spcPts val="0"/>
              </a:spcAft>
              <a:buClr>
                <a:schemeClr val="accent1"/>
              </a:buClr>
              <a:buSzPct val="100000"/>
              <a:buFont typeface="Corbel"/>
              <a:buChar char="○"/>
            </a:pPr>
            <a:r>
              <a:rPr lang="en-US" sz="3000">
                <a:solidFill>
                  <a:schemeClr val="accent1"/>
                </a:solidFill>
                <a:latin typeface="Corbel"/>
                <a:ea typeface="Corbel"/>
                <a:cs typeface="Corbel"/>
                <a:sym typeface="Corbel"/>
              </a:rPr>
              <a:t>Pollination triggers seed propagation</a:t>
            </a:r>
            <a:endParaRPr sz="3000">
              <a:solidFill>
                <a:schemeClr val="dk1"/>
              </a:solidFill>
            </a:endParaRPr>
          </a:p>
          <a:p>
            <a:pPr indent="-404812" lvl="1" marL="914400" rtl="0" algn="l">
              <a:spcBef>
                <a:spcPts val="0"/>
              </a:spcBef>
              <a:spcAft>
                <a:spcPts val="0"/>
              </a:spcAft>
              <a:buClr>
                <a:schemeClr val="accent1"/>
              </a:buClr>
              <a:buSzPct val="100000"/>
              <a:buFont typeface="Corbel"/>
              <a:buChar char="○"/>
            </a:pPr>
            <a:r>
              <a:rPr lang="en-US" sz="3000">
                <a:solidFill>
                  <a:schemeClr val="accent1"/>
                </a:solidFill>
                <a:latin typeface="Corbel"/>
                <a:ea typeface="Corbel"/>
                <a:cs typeface="Corbel"/>
                <a:sym typeface="Corbel"/>
              </a:rPr>
              <a:t>Decreases trichome production</a:t>
            </a:r>
            <a:endParaRPr sz="3000">
              <a:solidFill>
                <a:schemeClr val="dk1"/>
              </a:solidFill>
            </a:endParaRPr>
          </a:p>
          <a:p>
            <a:pPr indent="-404812" lvl="1" marL="914400" rtl="0" algn="l">
              <a:spcBef>
                <a:spcPts val="0"/>
              </a:spcBef>
              <a:spcAft>
                <a:spcPts val="0"/>
              </a:spcAft>
              <a:buClr>
                <a:schemeClr val="accent1"/>
              </a:buClr>
              <a:buSzPct val="100000"/>
              <a:buFont typeface="Corbel"/>
              <a:buChar char="○"/>
            </a:pPr>
            <a:r>
              <a:rPr lang="en-US" sz="3000">
                <a:solidFill>
                  <a:schemeClr val="accent1"/>
                </a:solidFill>
                <a:latin typeface="Corbel"/>
                <a:ea typeface="Corbel"/>
                <a:cs typeface="Corbel"/>
                <a:sym typeface="Corbel"/>
              </a:rPr>
              <a:t>Trichomes are the mechanism by which hemp produces cannabinoids, such as cannabidiol (CBD)</a:t>
            </a:r>
            <a:endParaRPr sz="3000">
              <a:solidFill>
                <a:schemeClr val="dk1"/>
              </a:solidFill>
            </a:endParaRPr>
          </a:p>
          <a:p>
            <a:pPr indent="-404812" lvl="1" marL="914400" rtl="0" algn="l">
              <a:spcBef>
                <a:spcPts val="0"/>
              </a:spcBef>
              <a:spcAft>
                <a:spcPts val="0"/>
              </a:spcAft>
              <a:buClr>
                <a:schemeClr val="accent1"/>
              </a:buClr>
              <a:buSzPct val="100000"/>
              <a:buFont typeface="Corbel"/>
              <a:buChar char="○"/>
            </a:pPr>
            <a:r>
              <a:rPr lang="en-US" sz="3000">
                <a:solidFill>
                  <a:schemeClr val="accent1"/>
                </a:solidFill>
                <a:latin typeface="Corbel"/>
                <a:ea typeface="Corbel"/>
                <a:cs typeface="Corbel"/>
                <a:sym typeface="Corbel"/>
              </a:rPr>
              <a:t>Majority of New Mexican farmers invested in high CBD hemp strains to produce, manufacture and sell high quality CBD hemp oil not seed generation</a:t>
            </a:r>
            <a:endParaRPr sz="3000">
              <a:solidFill>
                <a:schemeClr val="accent1"/>
              </a:solidFill>
              <a:latin typeface="Corbel"/>
              <a:ea typeface="Corbel"/>
              <a:cs typeface="Corbel"/>
              <a:sym typeface="Corbel"/>
            </a:endParaRPr>
          </a:p>
        </p:txBody>
      </p:sp>
      <p:sp>
        <p:nvSpPr>
          <p:cNvPr id="150" name="Google Shape;150;p11"/>
          <p:cNvSpPr txBox="1"/>
          <p:nvPr/>
        </p:nvSpPr>
        <p:spPr>
          <a:xfrm>
            <a:off x="874200" y="290300"/>
            <a:ext cx="106299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4500">
                <a:latin typeface="Corbel"/>
                <a:ea typeface="Corbel"/>
                <a:cs typeface="Corbel"/>
                <a:sym typeface="Corbel"/>
              </a:rPr>
              <a:t>The Problems Cont..</a:t>
            </a:r>
            <a:endParaRPr b="1" i="1" sz="4500">
              <a:latin typeface="Corbel"/>
              <a:ea typeface="Corbel"/>
              <a:cs typeface="Corbel"/>
              <a:sym typeface="Corbel"/>
            </a:endParaRPr>
          </a:p>
        </p:txBody>
      </p:sp>
      <p:sp>
        <p:nvSpPr>
          <p:cNvPr id="151" name="Google Shape;151;p11"/>
          <p:cNvSpPr txBox="1"/>
          <p:nvPr/>
        </p:nvSpPr>
        <p:spPr>
          <a:xfrm>
            <a:off x="6299150" y="1076900"/>
            <a:ext cx="5622300" cy="53412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Clr>
                <a:schemeClr val="accent1"/>
              </a:buClr>
              <a:buSzPts val="3500"/>
              <a:buFont typeface="Corbel"/>
              <a:buChar char="●"/>
            </a:pPr>
            <a:r>
              <a:rPr lang="en-US" sz="3500">
                <a:solidFill>
                  <a:schemeClr val="accent1"/>
                </a:solidFill>
                <a:latin typeface="Corbel"/>
                <a:ea typeface="Corbel"/>
                <a:cs typeface="Corbel"/>
                <a:sym typeface="Corbel"/>
              </a:rPr>
              <a:t>Problem #4 - weather</a:t>
            </a:r>
            <a:endParaRPr sz="3500">
              <a:solidFill>
                <a:schemeClr val="accent1"/>
              </a:solidFill>
              <a:latin typeface="Corbel"/>
              <a:ea typeface="Corbel"/>
              <a:cs typeface="Corbel"/>
              <a:sym typeface="Corbel"/>
            </a:endParaRPr>
          </a:p>
          <a:p>
            <a:pPr indent="-387350" lvl="1" marL="914400" rtl="0" algn="l">
              <a:spcBef>
                <a:spcPts val="0"/>
              </a:spcBef>
              <a:spcAft>
                <a:spcPts val="0"/>
              </a:spcAft>
              <a:buClr>
                <a:schemeClr val="accent1"/>
              </a:buClr>
              <a:buSzPts val="2500"/>
              <a:buChar char="○"/>
            </a:pPr>
            <a:r>
              <a:rPr lang="en-US" sz="2500">
                <a:solidFill>
                  <a:schemeClr val="accent1"/>
                </a:solidFill>
                <a:latin typeface="Corbel"/>
                <a:ea typeface="Corbel"/>
                <a:cs typeface="Corbel"/>
                <a:sym typeface="Corbel"/>
              </a:rPr>
              <a:t>Dry and hot summer days led to improper soil moisture management</a:t>
            </a:r>
            <a:endParaRPr sz="2500">
              <a:solidFill>
                <a:schemeClr val="dk1"/>
              </a:solidFill>
            </a:endParaRPr>
          </a:p>
          <a:p>
            <a:pPr indent="-387350" lvl="1" marL="914400" rtl="0" algn="l">
              <a:spcBef>
                <a:spcPts val="0"/>
              </a:spcBef>
              <a:spcAft>
                <a:spcPts val="0"/>
              </a:spcAft>
              <a:buClr>
                <a:schemeClr val="accent1"/>
              </a:buClr>
              <a:buSzPts val="2500"/>
              <a:buChar char="○"/>
            </a:pPr>
            <a:r>
              <a:rPr lang="en-US" sz="2500">
                <a:solidFill>
                  <a:schemeClr val="accent1"/>
                </a:solidFill>
                <a:latin typeface="Corbel"/>
                <a:ea typeface="Corbel"/>
                <a:cs typeface="Corbel"/>
                <a:sym typeface="Corbel"/>
              </a:rPr>
              <a:t>Caused many hemp plants to fall into a stressed state</a:t>
            </a:r>
            <a:endParaRPr sz="2500">
              <a:solidFill>
                <a:schemeClr val="dk1"/>
              </a:solidFill>
            </a:endParaRPr>
          </a:p>
          <a:p>
            <a:pPr indent="-387350" lvl="1" marL="914400" rtl="0" algn="l">
              <a:spcBef>
                <a:spcPts val="0"/>
              </a:spcBef>
              <a:spcAft>
                <a:spcPts val="0"/>
              </a:spcAft>
              <a:buClr>
                <a:schemeClr val="accent1"/>
              </a:buClr>
              <a:buSzPts val="2500"/>
              <a:buChar char="○"/>
            </a:pPr>
            <a:r>
              <a:rPr lang="en-US" sz="2500">
                <a:solidFill>
                  <a:schemeClr val="accent1"/>
                </a:solidFill>
                <a:latin typeface="Corbel"/>
                <a:ea typeface="Corbel"/>
                <a:cs typeface="Corbel"/>
                <a:sym typeface="Corbel"/>
              </a:rPr>
              <a:t>A stressed state causes a spike in tetrahydrocannabinol (THC) production</a:t>
            </a:r>
            <a:endParaRPr sz="2500">
              <a:solidFill>
                <a:schemeClr val="dk1"/>
              </a:solidFill>
            </a:endParaRPr>
          </a:p>
          <a:p>
            <a:pPr indent="-387350" lvl="1" marL="914400" rtl="0" algn="l">
              <a:spcBef>
                <a:spcPts val="0"/>
              </a:spcBef>
              <a:spcAft>
                <a:spcPts val="0"/>
              </a:spcAft>
              <a:buClr>
                <a:schemeClr val="accent1"/>
              </a:buClr>
              <a:buSzPts val="2500"/>
              <a:buChar char="○"/>
            </a:pPr>
            <a:r>
              <a:rPr lang="en-US" sz="2500">
                <a:solidFill>
                  <a:schemeClr val="accent1"/>
                </a:solidFill>
                <a:latin typeface="Corbel"/>
                <a:ea typeface="Corbel"/>
                <a:cs typeface="Corbel"/>
                <a:sym typeface="Corbel"/>
              </a:rPr>
              <a:t>Caused hemp to surpass the 0.3% THC  legal threshold</a:t>
            </a:r>
            <a:endParaRPr sz="2500">
              <a:solidFill>
                <a:schemeClr val="dk1"/>
              </a:solidFill>
            </a:endParaRPr>
          </a:p>
          <a:p>
            <a:pPr indent="-387350" lvl="1" marL="914400" rtl="0" algn="l">
              <a:spcBef>
                <a:spcPts val="0"/>
              </a:spcBef>
              <a:spcAft>
                <a:spcPts val="0"/>
              </a:spcAft>
              <a:buClr>
                <a:schemeClr val="accent1"/>
              </a:buClr>
              <a:buSzPts val="2500"/>
              <a:buChar char="○"/>
            </a:pPr>
            <a:r>
              <a:rPr lang="en-US" sz="2500">
                <a:solidFill>
                  <a:schemeClr val="accent1"/>
                </a:solidFill>
                <a:latin typeface="Corbel"/>
                <a:ea typeface="Corbel"/>
                <a:cs typeface="Corbel"/>
                <a:sym typeface="Corbel"/>
              </a:rPr>
              <a:t>Led to the destruction of many New Mexico hemp crops.</a:t>
            </a:r>
            <a:endParaRPr sz="2500">
              <a:solidFill>
                <a:schemeClr val="accent1"/>
              </a:solidFill>
              <a:latin typeface="Corbel"/>
              <a:ea typeface="Corbel"/>
              <a:cs typeface="Corbel"/>
              <a:sym typeface="Corbel"/>
            </a:endParaRPr>
          </a:p>
        </p:txBody>
      </p:sp>
    </p:spTree>
  </p:cSld>
  <p:clrMapOvr>
    <a:masterClrMapping/>
  </p:clrMapOvr>
  <p:transition advClick="0" advTm="10000" spd="slow" p14:dur="40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db73aacc14_0_4"/>
          <p:cNvSpPr txBox="1"/>
          <p:nvPr/>
        </p:nvSpPr>
        <p:spPr>
          <a:xfrm>
            <a:off x="3531450" y="857250"/>
            <a:ext cx="5129100" cy="51435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b="1" i="1" sz="5000">
              <a:latin typeface="Corbel"/>
              <a:ea typeface="Corbel"/>
              <a:cs typeface="Corbel"/>
              <a:sym typeface="Corbel"/>
            </a:endParaRPr>
          </a:p>
          <a:p>
            <a:pPr indent="0" lvl="0" marL="0" rtl="0" algn="l">
              <a:spcBef>
                <a:spcPts val="0"/>
              </a:spcBef>
              <a:spcAft>
                <a:spcPts val="0"/>
              </a:spcAft>
              <a:buNone/>
            </a:pPr>
            <a:r>
              <a:rPr b="1" i="1" lang="en-US" sz="5000">
                <a:latin typeface="Corbel"/>
                <a:ea typeface="Corbel"/>
                <a:cs typeface="Corbel"/>
                <a:sym typeface="Corbel"/>
              </a:rPr>
              <a:t>The Smart Farming Systems’ functions and solutions</a:t>
            </a:r>
            <a:endParaRPr b="1" i="1" sz="5000">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1" name="Shape 161"/>
        <p:cNvGrpSpPr/>
        <p:nvPr/>
      </p:nvGrpSpPr>
      <p:grpSpPr>
        <a:xfrm>
          <a:off x="0" y="0"/>
          <a:ext cx="0" cy="0"/>
          <a:chOff x="0" y="0"/>
          <a:chExt cx="0" cy="0"/>
        </a:xfrm>
      </p:grpSpPr>
      <p:sp>
        <p:nvSpPr>
          <p:cNvPr id="162" name="Google Shape;162;p7"/>
          <p:cNvSpPr txBox="1"/>
          <p:nvPr>
            <p:ph type="title"/>
          </p:nvPr>
        </p:nvSpPr>
        <p:spPr>
          <a:xfrm>
            <a:off x="607423" y="652324"/>
            <a:ext cx="5714999" cy="144326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2000"/>
              <a:buFont typeface="Corbel"/>
              <a:buNone/>
            </a:pPr>
            <a:r>
              <a:rPr b="1" lang="en-US" sz="5000" u="sng">
                <a:solidFill>
                  <a:srgbClr val="888888"/>
                </a:solidFill>
              </a:rPr>
              <a:t>Pest Control</a:t>
            </a:r>
            <a:br>
              <a:rPr b="1" lang="en-US" sz="2000" u="sng"/>
            </a:br>
            <a:endParaRPr b="1" sz="2000" u="sng"/>
          </a:p>
        </p:txBody>
      </p:sp>
      <p:pic>
        <p:nvPicPr>
          <p:cNvPr id="163" name="Google Shape;163;p7"/>
          <p:cNvPicPr preferRelativeResize="0"/>
          <p:nvPr/>
        </p:nvPicPr>
        <p:blipFill rotWithShape="1">
          <a:blip r:embed="rId3">
            <a:alphaModFix/>
          </a:blip>
          <a:srcRect b="-2" l="7669" r="-1" t="0"/>
          <a:stretch/>
        </p:blipFill>
        <p:spPr>
          <a:xfrm>
            <a:off x="6636743" y="1238487"/>
            <a:ext cx="4741120" cy="4493060"/>
          </a:xfrm>
          <a:prstGeom prst="rect">
            <a:avLst/>
          </a:prstGeom>
          <a:noFill/>
          <a:ln>
            <a:noFill/>
          </a:ln>
        </p:spPr>
      </p:pic>
      <p:grpSp>
        <p:nvGrpSpPr>
          <p:cNvPr id="164" name="Google Shape;164;p7"/>
          <p:cNvGrpSpPr/>
          <p:nvPr/>
        </p:nvGrpSpPr>
        <p:grpSpPr>
          <a:xfrm>
            <a:off x="1128726" y="2492359"/>
            <a:ext cx="5297294" cy="2151926"/>
            <a:chOff x="0" y="282323"/>
            <a:chExt cx="5297294" cy="2151926"/>
          </a:xfrm>
        </p:grpSpPr>
        <p:sp>
          <p:nvSpPr>
            <p:cNvPr id="165" name="Google Shape;165;p7"/>
            <p:cNvSpPr/>
            <p:nvPr/>
          </p:nvSpPr>
          <p:spPr>
            <a:xfrm>
              <a:off x="0" y="282348"/>
              <a:ext cx="1655308" cy="99318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txBox="1"/>
            <p:nvPr/>
          </p:nvSpPr>
          <p:spPr>
            <a:xfrm>
              <a:off x="0" y="282348"/>
              <a:ext cx="1655308" cy="99318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i="0" lang="en-US" sz="1600">
                  <a:solidFill>
                    <a:schemeClr val="lt1"/>
                  </a:solidFill>
                  <a:latin typeface="Corbel"/>
                  <a:ea typeface="Corbel"/>
                  <a:cs typeface="Corbel"/>
                  <a:sym typeface="Corbel"/>
                </a:rPr>
                <a:t>Environmentally Friendly</a:t>
              </a:r>
              <a:endParaRPr/>
            </a:p>
          </p:txBody>
        </p:sp>
        <p:sp>
          <p:nvSpPr>
            <p:cNvPr id="167" name="Google Shape;167;p7"/>
            <p:cNvSpPr/>
            <p:nvPr/>
          </p:nvSpPr>
          <p:spPr>
            <a:xfrm>
              <a:off x="1820903" y="282373"/>
              <a:ext cx="1655400" cy="993300"/>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txBox="1"/>
            <p:nvPr/>
          </p:nvSpPr>
          <p:spPr>
            <a:xfrm>
              <a:off x="1820841" y="282323"/>
              <a:ext cx="1655400" cy="9933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i="0" lang="en-US" sz="1600">
                  <a:solidFill>
                    <a:schemeClr val="lt1"/>
                  </a:solidFill>
                  <a:latin typeface="Corbel"/>
                  <a:ea typeface="Corbel"/>
                  <a:cs typeface="Corbel"/>
                  <a:sym typeface="Corbel"/>
                </a:rPr>
                <a:t>Wireless </a:t>
              </a:r>
              <a:endParaRPr sz="1600">
                <a:solidFill>
                  <a:schemeClr val="lt1"/>
                </a:solidFill>
                <a:latin typeface="Corbel"/>
                <a:ea typeface="Corbel"/>
                <a:cs typeface="Corbel"/>
                <a:sym typeface="Corbel"/>
              </a:endParaRPr>
            </a:p>
          </p:txBody>
        </p:sp>
        <p:sp>
          <p:nvSpPr>
            <p:cNvPr id="169" name="Google Shape;169;p7"/>
            <p:cNvSpPr/>
            <p:nvPr/>
          </p:nvSpPr>
          <p:spPr>
            <a:xfrm>
              <a:off x="0" y="1441064"/>
              <a:ext cx="1655308" cy="99318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txBox="1"/>
            <p:nvPr/>
          </p:nvSpPr>
          <p:spPr>
            <a:xfrm>
              <a:off x="0" y="1441064"/>
              <a:ext cx="1655308" cy="99318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i="0" lang="en-US" sz="1600">
                  <a:solidFill>
                    <a:schemeClr val="lt1"/>
                  </a:solidFill>
                  <a:latin typeface="Corbel"/>
                  <a:ea typeface="Corbel"/>
                  <a:cs typeface="Corbel"/>
                  <a:sym typeface="Corbel"/>
                </a:rPr>
                <a:t>Prototype Pulse output up to 26 feet away</a:t>
              </a:r>
              <a:endParaRPr sz="1600">
                <a:solidFill>
                  <a:schemeClr val="lt1"/>
                </a:solidFill>
                <a:latin typeface="Corbel"/>
                <a:ea typeface="Corbel"/>
                <a:cs typeface="Corbel"/>
                <a:sym typeface="Corbel"/>
              </a:endParaRPr>
            </a:p>
          </p:txBody>
        </p:sp>
        <p:sp>
          <p:nvSpPr>
            <p:cNvPr id="171" name="Google Shape;171;p7"/>
            <p:cNvSpPr/>
            <p:nvPr/>
          </p:nvSpPr>
          <p:spPr>
            <a:xfrm>
              <a:off x="1820839" y="1441064"/>
              <a:ext cx="1655308" cy="99318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txBox="1"/>
            <p:nvPr/>
          </p:nvSpPr>
          <p:spPr>
            <a:xfrm>
              <a:off x="1820839" y="1441064"/>
              <a:ext cx="1655308" cy="99318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lang="en-US" sz="1600">
                  <a:solidFill>
                    <a:schemeClr val="lt1"/>
                  </a:solidFill>
                  <a:latin typeface="Corbel"/>
                  <a:ea typeface="Corbel"/>
                  <a:cs typeface="Corbel"/>
                  <a:sym typeface="Corbel"/>
                </a:rPr>
                <a:t>Cloud Computing </a:t>
              </a:r>
              <a:endParaRPr/>
            </a:p>
          </p:txBody>
        </p:sp>
        <p:sp>
          <p:nvSpPr>
            <p:cNvPr id="173" name="Google Shape;173;p7"/>
            <p:cNvSpPr/>
            <p:nvPr/>
          </p:nvSpPr>
          <p:spPr>
            <a:xfrm>
              <a:off x="3641678" y="1441064"/>
              <a:ext cx="1655308" cy="993185"/>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txBox="1"/>
            <p:nvPr/>
          </p:nvSpPr>
          <p:spPr>
            <a:xfrm>
              <a:off x="3641678" y="1441064"/>
              <a:ext cx="1655308" cy="99318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lang="en-US" sz="1600">
                  <a:solidFill>
                    <a:schemeClr val="lt1"/>
                  </a:solidFill>
                  <a:latin typeface="Corbel"/>
                  <a:ea typeface="Corbel"/>
                  <a:cs typeface="Corbel"/>
                  <a:sym typeface="Corbel"/>
                </a:rPr>
                <a:t>C</a:t>
              </a:r>
              <a:r>
                <a:rPr i="0" lang="en-US" sz="1600">
                  <a:solidFill>
                    <a:schemeClr val="lt1"/>
                  </a:solidFill>
                  <a:latin typeface="Corbel"/>
                  <a:ea typeface="Corbel"/>
                  <a:cs typeface="Corbel"/>
                  <a:sym typeface="Corbel"/>
                </a:rPr>
                <a:t>ost Effective</a:t>
              </a:r>
              <a:endParaRPr sz="1600">
                <a:solidFill>
                  <a:schemeClr val="lt1"/>
                </a:solidFill>
                <a:latin typeface="Corbel"/>
                <a:ea typeface="Corbel"/>
                <a:cs typeface="Corbel"/>
                <a:sym typeface="Corbel"/>
              </a:endParaRPr>
            </a:p>
          </p:txBody>
        </p:sp>
        <p:sp>
          <p:nvSpPr>
            <p:cNvPr id="175" name="Google Shape;175;p7"/>
            <p:cNvSpPr/>
            <p:nvPr/>
          </p:nvSpPr>
          <p:spPr>
            <a:xfrm>
              <a:off x="3641894" y="282468"/>
              <a:ext cx="1655400" cy="993300"/>
            </a:xfrm>
            <a:prstGeom prst="rect">
              <a:avLst/>
            </a:prstGeom>
            <a:gradFill>
              <a:gsLst>
                <a:gs pos="0">
                  <a:schemeClr val="accent2"/>
                </a:gs>
                <a:gs pos="90000">
                  <a:srgbClr val="E35022"/>
                </a:gs>
                <a:gs pos="100000">
                  <a:srgbClr val="D94112"/>
                </a:gs>
              </a:gsLst>
              <a:path path="circle">
                <a:fillToRect b="50%" l="50%" r="50%" t="50%"/>
              </a:path>
              <a:tileRect/>
            </a:gra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txBox="1"/>
            <p:nvPr/>
          </p:nvSpPr>
          <p:spPr>
            <a:xfrm>
              <a:off x="3641894" y="282418"/>
              <a:ext cx="1655400" cy="9933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lang="en-US" sz="1600">
                  <a:solidFill>
                    <a:schemeClr val="lt1"/>
                  </a:solidFill>
                  <a:latin typeface="Corbel"/>
                  <a:ea typeface="Corbel"/>
                  <a:cs typeface="Corbel"/>
                  <a:sym typeface="Corbel"/>
                </a:rPr>
                <a:t>WiFi</a:t>
              </a:r>
              <a:endParaRPr sz="1600">
                <a:solidFill>
                  <a:schemeClr val="lt1"/>
                </a:solidFill>
                <a:latin typeface="Corbel"/>
                <a:ea typeface="Corbel"/>
                <a:cs typeface="Corbel"/>
                <a:sym typeface="Corbel"/>
              </a:endParaRPr>
            </a:p>
          </p:txBody>
        </p:sp>
      </p:grpSp>
    </p:spTree>
  </p:cSld>
  <p:clrMapOvr>
    <a:masterClrMapping/>
  </p:clrMapOvr>
  <p:transition advClick="0" advTm="6000" spd="slow" p14:dur="40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txBox="1"/>
          <p:nvPr/>
        </p:nvSpPr>
        <p:spPr>
          <a:xfrm>
            <a:off x="470200" y="280950"/>
            <a:ext cx="4873200" cy="6019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a:p>
            <a:pPr indent="0" lvl="0" marL="0" marR="0" rtl="0" algn="ctr">
              <a:spcBef>
                <a:spcPts val="0"/>
              </a:spcBef>
              <a:spcAft>
                <a:spcPts val="0"/>
              </a:spcAft>
              <a:buNone/>
            </a:pPr>
            <a:r>
              <a:rPr b="1" lang="en-US" sz="3000" u="sng">
                <a:solidFill>
                  <a:srgbClr val="888888"/>
                </a:solidFill>
                <a:latin typeface="Corbel"/>
                <a:ea typeface="Corbel"/>
                <a:cs typeface="Corbel"/>
                <a:sym typeface="Corbel"/>
              </a:rPr>
              <a:t>Pollen Monitoring</a:t>
            </a:r>
            <a:endParaRPr b="1" sz="3000" u="sng">
              <a:solidFill>
                <a:srgbClr val="888888"/>
              </a:solidFill>
              <a:latin typeface="Corbel"/>
              <a:ea typeface="Corbel"/>
              <a:cs typeface="Corbel"/>
              <a:sym typeface="Corbel"/>
            </a:endParaRPr>
          </a:p>
          <a:p>
            <a:pPr indent="0" lvl="0" marL="0" marR="0" rtl="0" algn="ctr">
              <a:spcBef>
                <a:spcPts val="0"/>
              </a:spcBef>
              <a:spcAft>
                <a:spcPts val="0"/>
              </a:spcAft>
              <a:buNone/>
            </a:pPr>
            <a:r>
              <a:rPr b="1" lang="en-US" sz="3000">
                <a:solidFill>
                  <a:schemeClr val="dk1"/>
                </a:solidFill>
                <a:latin typeface="Corbel"/>
                <a:ea typeface="Corbel"/>
                <a:cs typeface="Corbel"/>
                <a:sym typeface="Corbel"/>
              </a:rPr>
              <a:t>Grove Particulate Sensor</a:t>
            </a:r>
            <a:endParaRPr b="1" sz="3000">
              <a:solidFill>
                <a:schemeClr val="dk1"/>
              </a:solidFill>
            </a:endParaRPr>
          </a:p>
          <a:p>
            <a:pPr indent="0" lvl="0" marL="0" marR="0" rtl="0" algn="ctr">
              <a:spcBef>
                <a:spcPts val="0"/>
              </a:spcBef>
              <a:spcAft>
                <a:spcPts val="0"/>
              </a:spcAft>
              <a:buNone/>
            </a:pPr>
            <a:r>
              <a:t/>
            </a:r>
            <a:endParaRPr sz="2000">
              <a:solidFill>
                <a:schemeClr val="accent1"/>
              </a:solidFill>
              <a:latin typeface="Corbel"/>
              <a:ea typeface="Corbel"/>
              <a:cs typeface="Corbel"/>
              <a:sym typeface="Corbel"/>
            </a:endParaRPr>
          </a:p>
          <a:p>
            <a:pPr indent="-342900" lvl="0" marL="342900" marR="0" rtl="0" algn="l">
              <a:spcBef>
                <a:spcPts val="0"/>
              </a:spcBef>
              <a:spcAft>
                <a:spcPts val="0"/>
              </a:spcAft>
              <a:buClr>
                <a:schemeClr val="accent1"/>
              </a:buClr>
              <a:buSzPts val="2000"/>
              <a:buFont typeface="Arial"/>
              <a:buChar char="•"/>
            </a:pPr>
            <a:r>
              <a:rPr lang="en-US" sz="2000">
                <a:solidFill>
                  <a:schemeClr val="accent1"/>
                </a:solidFill>
                <a:latin typeface="Corbel"/>
                <a:ea typeface="Corbel"/>
                <a:cs typeface="Corbel"/>
                <a:sym typeface="Corbel"/>
              </a:rPr>
              <a:t>Capable of detecting </a:t>
            </a:r>
            <a:r>
              <a:rPr lang="en-US" sz="2000">
                <a:solidFill>
                  <a:schemeClr val="accent1"/>
                </a:solidFill>
                <a:latin typeface="Corbel"/>
                <a:ea typeface="Corbel"/>
                <a:cs typeface="Corbel"/>
                <a:sym typeface="Corbel"/>
              </a:rPr>
              <a:t>particles</a:t>
            </a:r>
            <a:r>
              <a:rPr lang="en-US" sz="2000">
                <a:solidFill>
                  <a:schemeClr val="accent1"/>
                </a:solidFill>
                <a:latin typeface="Corbel"/>
                <a:ea typeface="Corbel"/>
                <a:cs typeface="Corbel"/>
                <a:sym typeface="Corbel"/>
              </a:rPr>
              <a:t> as small as </a:t>
            </a:r>
            <a:r>
              <a:rPr lang="en-US" sz="2000">
                <a:solidFill>
                  <a:schemeClr val="accent1"/>
                </a:solidFill>
                <a:latin typeface="Corbel"/>
                <a:ea typeface="Corbel"/>
                <a:cs typeface="Corbel"/>
                <a:sym typeface="Corbel"/>
              </a:rPr>
              <a:t>1 um</a:t>
            </a:r>
            <a:r>
              <a:rPr lang="en-US" sz="2000">
                <a:solidFill>
                  <a:schemeClr val="accent1"/>
                </a:solidFill>
                <a:latin typeface="Corbel"/>
                <a:ea typeface="Corbel"/>
                <a:cs typeface="Corbel"/>
                <a:sym typeface="Corbel"/>
              </a:rPr>
              <a:t> in size</a:t>
            </a:r>
            <a:endParaRPr/>
          </a:p>
          <a:p>
            <a:pPr indent="-342900" lvl="0" marL="342900" marR="0" rtl="0" algn="l">
              <a:spcBef>
                <a:spcPts val="0"/>
              </a:spcBef>
              <a:spcAft>
                <a:spcPts val="0"/>
              </a:spcAft>
              <a:buClr>
                <a:schemeClr val="accent1"/>
              </a:buClr>
              <a:buSzPts val="2000"/>
              <a:buFont typeface="Arial"/>
              <a:buChar char="•"/>
            </a:pPr>
            <a:r>
              <a:rPr lang="en-US" sz="2000">
                <a:solidFill>
                  <a:schemeClr val="accent1"/>
                </a:solidFill>
                <a:latin typeface="Corbel"/>
                <a:ea typeface="Corbel"/>
                <a:cs typeface="Corbel"/>
                <a:sym typeface="Corbel"/>
              </a:rPr>
              <a:t>Hemp pollen measures approximately </a:t>
            </a:r>
            <a:r>
              <a:rPr lang="en-US" sz="2000">
                <a:solidFill>
                  <a:schemeClr val="accent1"/>
                </a:solidFill>
                <a:latin typeface="Corbel"/>
                <a:ea typeface="Corbel"/>
                <a:cs typeface="Corbel"/>
                <a:sym typeface="Corbel"/>
              </a:rPr>
              <a:t>25 um</a:t>
            </a:r>
            <a:r>
              <a:rPr lang="en-US" sz="2000">
                <a:solidFill>
                  <a:schemeClr val="accent1"/>
                </a:solidFill>
                <a:latin typeface="Corbel"/>
                <a:ea typeface="Corbel"/>
                <a:cs typeface="Corbel"/>
                <a:sym typeface="Corbel"/>
              </a:rPr>
              <a:t> and thus is not difficult to detect. </a:t>
            </a:r>
            <a:endParaRPr sz="2000">
              <a:solidFill>
                <a:schemeClr val="accent1"/>
              </a:solidFill>
              <a:latin typeface="Corbel"/>
              <a:ea typeface="Corbel"/>
              <a:cs typeface="Corbel"/>
              <a:sym typeface="Corbel"/>
            </a:endParaRPr>
          </a:p>
          <a:p>
            <a:pPr indent="-355600" lvl="0" marL="457200" rtl="0" algn="l">
              <a:lnSpc>
                <a:spcPct val="90000"/>
              </a:lnSpc>
              <a:spcBef>
                <a:spcPts val="600"/>
              </a:spcBef>
              <a:spcAft>
                <a:spcPts val="0"/>
              </a:spcAft>
              <a:buClr>
                <a:schemeClr val="accent1"/>
              </a:buClr>
              <a:buSzPts val="2000"/>
              <a:buFont typeface="Corbel"/>
              <a:buChar char="•"/>
            </a:pPr>
            <a:r>
              <a:rPr lang="en-US" sz="2000">
                <a:solidFill>
                  <a:schemeClr val="accent1"/>
                </a:solidFill>
                <a:latin typeface="Corbel"/>
                <a:ea typeface="Corbel"/>
                <a:cs typeface="Corbel"/>
                <a:sym typeface="Corbel"/>
              </a:rPr>
              <a:t>Monitors pollen for optimal trichome and cannabinoid yield</a:t>
            </a:r>
            <a:endParaRPr sz="2000">
              <a:solidFill>
                <a:schemeClr val="accent1"/>
              </a:solidFill>
              <a:latin typeface="Corbel"/>
              <a:ea typeface="Corbel"/>
              <a:cs typeface="Corbel"/>
              <a:sym typeface="Corbel"/>
            </a:endParaRPr>
          </a:p>
          <a:p>
            <a:pPr indent="-355600" lvl="0" marL="457200" rtl="0" algn="l">
              <a:lnSpc>
                <a:spcPct val="90000"/>
              </a:lnSpc>
              <a:spcBef>
                <a:spcPts val="600"/>
              </a:spcBef>
              <a:spcAft>
                <a:spcPts val="0"/>
              </a:spcAft>
              <a:buClr>
                <a:schemeClr val="accent1"/>
              </a:buClr>
              <a:buSzPts val="2000"/>
              <a:buFont typeface="Corbel"/>
              <a:buChar char="•"/>
            </a:pPr>
            <a:r>
              <a:rPr lang="en-US" sz="2000">
                <a:solidFill>
                  <a:schemeClr val="accent1"/>
                </a:solidFill>
                <a:latin typeface="Corbel"/>
                <a:ea typeface="Corbel"/>
                <a:cs typeface="Corbel"/>
                <a:sym typeface="Corbel"/>
              </a:rPr>
              <a:t>Pollination control to prevent seed propagation</a:t>
            </a:r>
            <a:endParaRPr sz="2000">
              <a:solidFill>
                <a:schemeClr val="accent1"/>
              </a:solidFill>
              <a:latin typeface="Corbel"/>
              <a:ea typeface="Corbel"/>
              <a:cs typeface="Corbel"/>
              <a:sym typeface="Corbel"/>
            </a:endParaRPr>
          </a:p>
          <a:p>
            <a:pPr indent="0" lvl="0" marL="0" rtl="0" algn="l">
              <a:lnSpc>
                <a:spcPct val="90000"/>
              </a:lnSpc>
              <a:spcBef>
                <a:spcPts val="600"/>
              </a:spcBef>
              <a:spcAft>
                <a:spcPts val="0"/>
              </a:spcAft>
              <a:buNone/>
            </a:pPr>
            <a:r>
              <a:t/>
            </a:r>
            <a:endParaRPr sz="2000">
              <a:solidFill>
                <a:schemeClr val="accent1"/>
              </a:solidFill>
              <a:latin typeface="Corbel"/>
              <a:ea typeface="Corbel"/>
              <a:cs typeface="Corbel"/>
              <a:sym typeface="Corbel"/>
            </a:endParaRPr>
          </a:p>
          <a:p>
            <a:pPr indent="0" lvl="0" marL="0" marR="0" rtl="0" algn="l">
              <a:spcBef>
                <a:spcPts val="0"/>
              </a:spcBef>
              <a:spcAft>
                <a:spcPts val="0"/>
              </a:spcAft>
              <a:buNone/>
            </a:pPr>
            <a:r>
              <a:rPr lang="en-US" sz="2000">
                <a:solidFill>
                  <a:schemeClr val="dk1"/>
                </a:solidFill>
                <a:latin typeface="Corbel"/>
                <a:ea typeface="Corbel"/>
                <a:cs typeface="Corbel"/>
                <a:sym typeface="Corbel"/>
              </a:rPr>
              <a:t>Note: Majority of seed planted in New Mexico was/is feminized and guaranteed to produce approximately 97% female plants per pound. This sometimes triggers female plants to morph into hermaphrodites to secure future generations.  </a:t>
            </a:r>
            <a:endParaRPr sz="2000">
              <a:solidFill>
                <a:schemeClr val="dk1"/>
              </a:solidFill>
              <a:latin typeface="Corbel"/>
              <a:ea typeface="Corbel"/>
              <a:cs typeface="Corbel"/>
              <a:sym typeface="Corbel"/>
            </a:endParaRPr>
          </a:p>
          <a:p>
            <a:pPr indent="0" lvl="0" marL="0" marR="0" rtl="0" algn="ctr">
              <a:spcBef>
                <a:spcPts val="0"/>
              </a:spcBef>
              <a:spcAft>
                <a:spcPts val="0"/>
              </a:spcAft>
              <a:buNone/>
            </a:pPr>
            <a:r>
              <a:t/>
            </a:r>
            <a:endParaRPr sz="3500">
              <a:solidFill>
                <a:schemeClr val="dk1"/>
              </a:solidFill>
              <a:latin typeface="Corbel"/>
              <a:ea typeface="Corbel"/>
              <a:cs typeface="Corbel"/>
              <a:sym typeface="Corbel"/>
            </a:endParaRPr>
          </a:p>
        </p:txBody>
      </p:sp>
      <p:pic>
        <p:nvPicPr>
          <p:cNvPr id="182" name="Google Shape;182;p12"/>
          <p:cNvPicPr preferRelativeResize="0"/>
          <p:nvPr/>
        </p:nvPicPr>
        <p:blipFill rotWithShape="1">
          <a:blip r:embed="rId3">
            <a:alphaModFix/>
          </a:blip>
          <a:srcRect b="0" l="0" r="0" t="0"/>
          <a:stretch/>
        </p:blipFill>
        <p:spPr>
          <a:xfrm>
            <a:off x="5989449" y="528844"/>
            <a:ext cx="5842050" cy="5214725"/>
          </a:xfrm>
          <a:prstGeom prst="rect">
            <a:avLst/>
          </a:prstGeom>
          <a:noFill/>
          <a:ln>
            <a:noFill/>
          </a:ln>
        </p:spPr>
      </p:pic>
    </p:spTree>
  </p:cSld>
  <p:clrMapOvr>
    <a:masterClrMapping/>
  </p:clrMapOvr>
  <p:transition advClick="0" advTm="15000" spd="slow" p14:dur="4000">
    <p:split orient="ver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2021-05-11T17:59:09Z</dcterms:created>
  <dc:creator>Stephanie Perea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